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9D9D9"/>
    <a:srgbClr val="FFFFFF"/>
    <a:srgbClr val="DCDCDC"/>
    <a:srgbClr val="F0F0F0"/>
    <a:srgbClr val="E6E6E6"/>
    <a:srgbClr val="C8C8C8"/>
    <a:srgbClr val="FAFAFA"/>
    <a:srgbClr val="BEBEB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778" autoAdjust="0"/>
    <p:restoredTop sz="94660"/>
  </p:normalViewPr>
  <p:slideViewPr>
    <p:cSldViewPr snapToGrid="0">
      <p:cViewPr varScale="1">
        <p:scale>
          <a:sx n="99" d="100"/>
          <a:sy n="99" d="100"/>
        </p:scale>
        <p:origin x="84" y="582"/>
      </p:cViewPr>
      <p:guideLst>
        <p:guide orient="horz" pos="2153"/>
        <p:guide pos="3840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92" d="100"/>
          <a:sy n="92" d="100"/>
        </p:scale>
        <p:origin x="2550" y="10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viewProps" Target="viewProps.xml"/><Relationship Id="rId8" Type="http://schemas.openxmlformats.org/officeDocument/2006/relationships/presProps" Target="presProps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0" Type="http://schemas.openxmlformats.org/officeDocument/2006/relationships/tableStyles" Target="tableStyles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6" Type="http://schemas.openxmlformats.org/officeDocument/2006/relationships/tags" Target="../tags/tag3.xml"/><Relationship Id="rId5" Type="http://schemas.openxmlformats.org/officeDocument/2006/relationships/tags" Target="../tags/tag2.xml"/><Relationship Id="rId4" Type="http://schemas.openxmlformats.org/officeDocument/2006/relationships/tags" Target="../tags/tag1.xml"/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9" Type="http://schemas.openxmlformats.org/officeDocument/2006/relationships/tags" Target="../tags/tag11.xml"/><Relationship Id="rId8" Type="http://schemas.openxmlformats.org/officeDocument/2006/relationships/tags" Target="../tags/tag10.xml"/><Relationship Id="rId7" Type="http://schemas.openxmlformats.org/officeDocument/2006/relationships/tags" Target="../tags/tag9.xml"/><Relationship Id="rId6" Type="http://schemas.openxmlformats.org/officeDocument/2006/relationships/tags" Target="../tags/tag8.xml"/><Relationship Id="rId5" Type="http://schemas.openxmlformats.org/officeDocument/2006/relationships/tags" Target="../tags/tag7.xml"/><Relationship Id="rId4" Type="http://schemas.openxmlformats.org/officeDocument/2006/relationships/tags" Target="../tags/tag6.xml"/><Relationship Id="rId3" Type="http://schemas.openxmlformats.org/officeDocument/2006/relationships/tags" Target="../tags/tag5.xml"/><Relationship Id="rId2" Type="http://schemas.openxmlformats.org/officeDocument/2006/relationships/tags" Target="../tags/tag4.xml"/><Relationship Id="rId17" Type="http://schemas.openxmlformats.org/officeDocument/2006/relationships/tags" Target="../tags/tag17.xml"/><Relationship Id="rId16" Type="http://schemas.openxmlformats.org/officeDocument/2006/relationships/tags" Target="../tags/tag16.xml"/><Relationship Id="rId15" Type="http://schemas.openxmlformats.org/officeDocument/2006/relationships/image" Target="../media/image2.png"/><Relationship Id="rId14" Type="http://schemas.openxmlformats.org/officeDocument/2006/relationships/image" Target="../media/image1.png"/><Relationship Id="rId13" Type="http://schemas.openxmlformats.org/officeDocument/2006/relationships/tags" Target="../tags/tag15.xml"/><Relationship Id="rId12" Type="http://schemas.openxmlformats.org/officeDocument/2006/relationships/tags" Target="../tags/tag14.xml"/><Relationship Id="rId11" Type="http://schemas.openxmlformats.org/officeDocument/2006/relationships/tags" Target="../tags/tag13.xml"/><Relationship Id="rId10" Type="http://schemas.openxmlformats.org/officeDocument/2006/relationships/tags" Target="../tags/tag12.xml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9" Type="http://schemas.openxmlformats.org/officeDocument/2006/relationships/tags" Target="../tags/tag23.xml"/><Relationship Id="rId8" Type="http://schemas.openxmlformats.org/officeDocument/2006/relationships/tags" Target="../tags/tag22.xml"/><Relationship Id="rId7" Type="http://schemas.openxmlformats.org/officeDocument/2006/relationships/tags" Target="../tags/tag21.xml"/><Relationship Id="rId6" Type="http://schemas.openxmlformats.org/officeDocument/2006/relationships/tags" Target="../tags/tag20.xml"/><Relationship Id="rId5" Type="http://schemas.openxmlformats.org/officeDocument/2006/relationships/tags" Target="../tags/tag19.xml"/><Relationship Id="rId4" Type="http://schemas.openxmlformats.org/officeDocument/2006/relationships/tags" Target="../tags/tag18.xml"/><Relationship Id="rId3" Type="http://schemas.openxmlformats.org/officeDocument/2006/relationships/image" Target="../media/image2.png"/><Relationship Id="rId26" Type="http://schemas.openxmlformats.org/officeDocument/2006/relationships/tags" Target="../tags/tag40.xml"/><Relationship Id="rId25" Type="http://schemas.openxmlformats.org/officeDocument/2006/relationships/tags" Target="../tags/tag39.xml"/><Relationship Id="rId24" Type="http://schemas.openxmlformats.org/officeDocument/2006/relationships/tags" Target="../tags/tag38.xml"/><Relationship Id="rId23" Type="http://schemas.openxmlformats.org/officeDocument/2006/relationships/tags" Target="../tags/tag37.xml"/><Relationship Id="rId22" Type="http://schemas.openxmlformats.org/officeDocument/2006/relationships/tags" Target="../tags/tag36.xml"/><Relationship Id="rId21" Type="http://schemas.openxmlformats.org/officeDocument/2006/relationships/tags" Target="../tags/tag35.xml"/><Relationship Id="rId20" Type="http://schemas.openxmlformats.org/officeDocument/2006/relationships/tags" Target="../tags/tag34.xml"/><Relationship Id="rId2" Type="http://schemas.openxmlformats.org/officeDocument/2006/relationships/image" Target="../media/image1.png"/><Relationship Id="rId19" Type="http://schemas.openxmlformats.org/officeDocument/2006/relationships/tags" Target="../tags/tag33.xml"/><Relationship Id="rId18" Type="http://schemas.openxmlformats.org/officeDocument/2006/relationships/tags" Target="../tags/tag32.xml"/><Relationship Id="rId17" Type="http://schemas.openxmlformats.org/officeDocument/2006/relationships/tags" Target="../tags/tag31.xml"/><Relationship Id="rId16" Type="http://schemas.openxmlformats.org/officeDocument/2006/relationships/tags" Target="../tags/tag30.xml"/><Relationship Id="rId15" Type="http://schemas.openxmlformats.org/officeDocument/2006/relationships/tags" Target="../tags/tag29.xml"/><Relationship Id="rId14" Type="http://schemas.openxmlformats.org/officeDocument/2006/relationships/tags" Target="../tags/tag28.xml"/><Relationship Id="rId13" Type="http://schemas.openxmlformats.org/officeDocument/2006/relationships/tags" Target="../tags/tag27.xml"/><Relationship Id="rId12" Type="http://schemas.openxmlformats.org/officeDocument/2006/relationships/tags" Target="../tags/tag26.xml"/><Relationship Id="rId11" Type="http://schemas.openxmlformats.org/officeDocument/2006/relationships/tags" Target="../tags/tag25.xml"/><Relationship Id="rId10" Type="http://schemas.openxmlformats.org/officeDocument/2006/relationships/tags" Target="../tags/tag24.xml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5" Type="http://schemas.openxmlformats.org/officeDocument/2006/relationships/tags" Target="../tags/tag42.xml"/><Relationship Id="rId4" Type="http://schemas.openxmlformats.org/officeDocument/2006/relationships/tags" Target="../tags/tag41.xml"/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6" Type="http://schemas.openxmlformats.org/officeDocument/2006/relationships/tags" Target="../tags/tag45.xml"/><Relationship Id="rId5" Type="http://schemas.openxmlformats.org/officeDocument/2006/relationships/tags" Target="../tags/tag44.xml"/><Relationship Id="rId4" Type="http://schemas.openxmlformats.org/officeDocument/2006/relationships/tags" Target="../tags/tag43.xml"/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图片 10" descr="标识2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237615" y="3784600"/>
            <a:ext cx="10954385" cy="30734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051" name="图片 11" descr="标识11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9347835" y="153988"/>
            <a:ext cx="2435225" cy="566737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031" name="标题 12"/>
          <p:cNvSpPr>
            <a:spLocks noGrp="1"/>
          </p:cNvSpPr>
          <p:nvPr>
            <p:ph type="ctrTitle" hasCustomPrompt="1"/>
          </p:nvPr>
        </p:nvSpPr>
        <p:spPr>
          <a:xfrm>
            <a:off x="898525" y="2263775"/>
            <a:ext cx="5265738" cy="908050"/>
          </a:xfrm>
          <a:prstGeom prst="rect">
            <a:avLst/>
          </a:prstGeom>
          <a:noFill/>
          <a:ln w="9525">
            <a:noFill/>
          </a:ln>
        </p:spPr>
        <p:txBody>
          <a:bodyPr lIns="90000" tIns="46800" rIns="90000" bIns="46800" anchor="b" anchorCtr="0"/>
          <a:lstStyle>
            <a:lvl1pPr lvl="0">
              <a:buClrTx/>
              <a:buSzTx/>
              <a:buFontTx/>
              <a:defRPr sz="420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pPr lvl="0" fontAlgn="auto"/>
            <a:r>
              <a:rPr lang="zh-CN" altLang="en-US" strike="noStrike" noProof="1" dirty="0"/>
              <a:t>此处是简报主标题</a:t>
            </a:r>
            <a:endParaRPr lang="zh-CN" altLang="en-US" strike="noStrike" noProof="1" dirty="0"/>
          </a:p>
        </p:txBody>
      </p:sp>
      <p:sp>
        <p:nvSpPr>
          <p:cNvPr id="1032" name="副标题 7"/>
          <p:cNvSpPr>
            <a:spLocks noGrp="1"/>
          </p:cNvSpPr>
          <p:nvPr>
            <p:ph type="body" idx="13" hasCustomPrompt="1"/>
          </p:nvPr>
        </p:nvSpPr>
        <p:spPr>
          <a:xfrm>
            <a:off x="898525" y="3246438"/>
            <a:ext cx="2073275" cy="579437"/>
          </a:xfrm>
          <a:prstGeom prst="rect">
            <a:avLst/>
          </a:prstGeom>
          <a:noFill/>
          <a:ln w="9525">
            <a:noFill/>
          </a:ln>
        </p:spPr>
        <p:txBody>
          <a:bodyPr lIns="90000" tIns="46800" rIns="90000" bIns="46800" anchor="t" anchorCtr="0"/>
          <a:lstStyle>
            <a:lvl1pPr>
              <a:defRPr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pPr lvl="0" fontAlgn="auto"/>
            <a:r>
              <a:rPr lang="zh-CN" altLang="en-US" strike="noStrike" noProof="1" dirty="0"/>
              <a:t>简报副标题</a:t>
            </a:r>
            <a:endParaRPr lang="zh-CN" altLang="en-US" strike="noStrike" noProof="1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4"/>
            </p:custDataLst>
          </p:nvPr>
        </p:nvSpPr>
        <p:spPr>
          <a:xfrm>
            <a:off x="715963" y="6315075"/>
            <a:ext cx="2025650" cy="31591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auto"/>
            <a:fld id="{760FBDFE-C587-4B4C-A407-44438C67B59E}" type="datetimeFigureOut">
              <a:rPr lang="zh-CN" altLang="en-US" strike="noStrike" noProof="1" smtClean="0">
                <a:latin typeface="+mn-lt"/>
                <a:ea typeface="+mn-ea"/>
                <a:cs typeface="+mn-cs"/>
              </a:rPr>
            </a:fld>
            <a:endParaRPr lang="zh-CN" altLang="en-US" strike="noStrike" noProof="1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5"/>
            </p:custDataLst>
          </p:nvPr>
        </p:nvSpPr>
        <p:spPr>
          <a:xfrm>
            <a:off x="3345180" y="6315075"/>
            <a:ext cx="5664200" cy="31623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auto"/>
            <a:endParaRPr lang="zh-CN" altLang="en-US" strike="noStrike" noProof="1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6"/>
            </p:custDataLst>
          </p:nvPr>
        </p:nvSpPr>
        <p:spPr>
          <a:xfrm>
            <a:off x="9486900" y="6315075"/>
            <a:ext cx="2025650" cy="31591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auto"/>
            <a:r>
              <a:rPr lang="zh-CN" altLang="en-US" strike="noStrike" noProof="1" dirty="0" smtClean="0">
                <a:latin typeface="+mn-lt"/>
                <a:ea typeface="+mn-ea"/>
                <a:cs typeface="+mn-cs"/>
                <a:sym typeface="+mn-ea"/>
              </a:rPr>
              <a:t>http://hbepb.hebei.gov.cn/</a:t>
            </a:r>
            <a:endParaRPr lang="zh-CN" altLang="en-US" strike="noStrike" noProof="1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文本框 16"/>
          <p:cNvSpPr txBox="1"/>
          <p:nvPr userDrawn="1">
            <p:custDataLst>
              <p:tags r:id="rId2"/>
            </p:custDataLst>
          </p:nvPr>
        </p:nvSpPr>
        <p:spPr>
          <a:xfrm>
            <a:off x="4849813" y="1985963"/>
            <a:ext cx="720725" cy="576263"/>
          </a:xfrm>
          <a:prstGeom prst="rect">
            <a:avLst/>
          </a:prstGeom>
          <a:noFill/>
        </p:spPr>
        <p:txBody>
          <a:bodyPr wrap="square" rtlCol="0">
            <a:normAutofit fontScale="90000"/>
          </a:bodyPr>
          <a:p>
            <a:pPr fontAlgn="base"/>
            <a:r>
              <a:rPr lang="en-US" altLang="zh-CN" sz="3300" b="1" strike="noStrike" noProof="1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cs typeface="Arial" panose="020B0604020202020204" pitchFamily="34" charset="0"/>
                <a:sym typeface="Arial" panose="020B0604020202020204" pitchFamily="34" charset="0"/>
              </a:rPr>
              <a:t>01.</a:t>
            </a:r>
            <a:endParaRPr lang="en-US" altLang="zh-CN" sz="3300" b="1" strike="noStrike" noProof="1" dirty="0">
              <a:solidFill>
                <a:schemeClr val="accent1">
                  <a:lumMod val="50000"/>
                </a:schemeClr>
              </a:solidFill>
              <a:latin typeface="Arial" panose="020B0604020202020204" pitchFamily="34" charset="0"/>
              <a:ea typeface="微软雅黑" panose="020B0503020204020204" charset="-122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3075" name="文本框 17"/>
          <p:cNvSpPr txBox="1"/>
          <p:nvPr userDrawn="1">
            <p:custDataLst>
              <p:tags r:id="rId3"/>
            </p:custDataLst>
          </p:nvPr>
        </p:nvSpPr>
        <p:spPr>
          <a:xfrm>
            <a:off x="5683250" y="1985963"/>
            <a:ext cx="3184525" cy="577850"/>
          </a:xfrm>
          <a:prstGeom prst="rect">
            <a:avLst/>
          </a:prstGeom>
          <a:noFill/>
          <a:ln w="9525">
            <a:noFill/>
          </a:ln>
        </p:spPr>
        <p:txBody>
          <a:bodyPr wrap="square" bIns="35242" anchor="ctr" anchorCtr="0"/>
          <a:p>
            <a:pPr lvl="0" fontAlgn="base">
              <a:lnSpc>
                <a:spcPct val="120000"/>
              </a:lnSpc>
            </a:pPr>
            <a:r>
              <a:rPr lang="zh-CN" altLang="en-US" sz="1500" dirty="0">
                <a:solidFill>
                  <a:srgbClr val="595959"/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单击输入章节标题......</a:t>
            </a:r>
            <a:endParaRPr lang="zh-CN" altLang="en-US" sz="1500" dirty="0">
              <a:solidFill>
                <a:srgbClr val="595959"/>
              </a:solidFill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26" name="文本框 25"/>
          <p:cNvSpPr txBox="1"/>
          <p:nvPr userDrawn="1">
            <p:custDataLst>
              <p:tags r:id="rId4"/>
            </p:custDataLst>
          </p:nvPr>
        </p:nvSpPr>
        <p:spPr>
          <a:xfrm>
            <a:off x="4849813" y="2744788"/>
            <a:ext cx="720725" cy="576263"/>
          </a:xfrm>
          <a:prstGeom prst="rect">
            <a:avLst/>
          </a:prstGeom>
          <a:noFill/>
        </p:spPr>
        <p:txBody>
          <a:bodyPr wrap="square" rtlCol="0">
            <a:normAutofit fontScale="90000"/>
          </a:bodyPr>
          <a:p>
            <a:pPr fontAlgn="base"/>
            <a:r>
              <a:rPr lang="en-US" altLang="zh-CN" sz="3300" b="1" strike="noStrike" noProof="1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cs typeface="Arial" panose="020B0604020202020204" pitchFamily="34" charset="0"/>
                <a:sym typeface="Arial" panose="020B0604020202020204" pitchFamily="34" charset="0"/>
              </a:rPr>
              <a:t>02.</a:t>
            </a:r>
            <a:endParaRPr lang="en-US" altLang="zh-CN" sz="3300" b="1" strike="noStrike" noProof="1" dirty="0">
              <a:solidFill>
                <a:schemeClr val="accent1">
                  <a:lumMod val="50000"/>
                </a:schemeClr>
              </a:solidFill>
              <a:latin typeface="Arial" panose="020B0604020202020204" pitchFamily="34" charset="0"/>
              <a:ea typeface="微软雅黑" panose="020B0503020204020204" charset="-122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29" name="文本框 28"/>
          <p:cNvSpPr txBox="1"/>
          <p:nvPr userDrawn="1">
            <p:custDataLst>
              <p:tags r:id="rId5"/>
            </p:custDataLst>
          </p:nvPr>
        </p:nvSpPr>
        <p:spPr>
          <a:xfrm>
            <a:off x="4849813" y="3503613"/>
            <a:ext cx="720725" cy="576263"/>
          </a:xfrm>
          <a:prstGeom prst="rect">
            <a:avLst/>
          </a:prstGeom>
          <a:noFill/>
        </p:spPr>
        <p:txBody>
          <a:bodyPr wrap="square" rtlCol="0">
            <a:normAutofit fontScale="90000"/>
          </a:bodyPr>
          <a:p>
            <a:pPr fontAlgn="base"/>
            <a:r>
              <a:rPr lang="en-US" altLang="zh-CN" sz="3300" b="1" strike="noStrike" noProof="1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cs typeface="Arial" panose="020B0604020202020204" pitchFamily="34" charset="0"/>
                <a:sym typeface="Arial" panose="020B0604020202020204" pitchFamily="34" charset="0"/>
              </a:rPr>
              <a:t>03.</a:t>
            </a:r>
            <a:endParaRPr lang="en-US" altLang="zh-CN" sz="3300" b="1" strike="noStrike" noProof="1">
              <a:solidFill>
                <a:schemeClr val="accent1">
                  <a:lumMod val="50000"/>
                </a:schemeClr>
              </a:solidFill>
              <a:latin typeface="Arial" panose="020B0604020202020204" pitchFamily="34" charset="0"/>
              <a:ea typeface="微软雅黑" panose="020B0503020204020204" charset="-122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32" name="文本框 31"/>
          <p:cNvSpPr txBox="1"/>
          <p:nvPr userDrawn="1">
            <p:custDataLst>
              <p:tags r:id="rId6"/>
            </p:custDataLst>
          </p:nvPr>
        </p:nvSpPr>
        <p:spPr>
          <a:xfrm>
            <a:off x="4849813" y="4262438"/>
            <a:ext cx="720725" cy="576263"/>
          </a:xfrm>
          <a:prstGeom prst="rect">
            <a:avLst/>
          </a:prstGeom>
          <a:noFill/>
        </p:spPr>
        <p:txBody>
          <a:bodyPr wrap="square" rtlCol="0">
            <a:normAutofit fontScale="90000"/>
          </a:bodyPr>
          <a:p>
            <a:pPr fontAlgn="base"/>
            <a:r>
              <a:rPr lang="en-US" altLang="zh-CN" sz="3300" b="1" strike="noStrike" noProof="1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cs typeface="Arial" panose="020B0604020202020204" pitchFamily="34" charset="0"/>
                <a:sym typeface="Arial" panose="020B0604020202020204" pitchFamily="34" charset="0"/>
              </a:rPr>
              <a:t>04.</a:t>
            </a:r>
            <a:endParaRPr lang="en-US" altLang="zh-CN" sz="3300" b="1" strike="noStrike" noProof="1">
              <a:solidFill>
                <a:schemeClr val="accent1">
                  <a:lumMod val="50000"/>
                </a:schemeClr>
              </a:solidFill>
              <a:latin typeface="Arial" panose="020B0604020202020204" pitchFamily="34" charset="0"/>
              <a:ea typeface="微软雅黑" panose="020B0503020204020204" charset="-122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cxnSp>
        <p:nvCxnSpPr>
          <p:cNvPr id="38" name="直接连接符 37"/>
          <p:cNvCxnSpPr/>
          <p:nvPr userDrawn="1">
            <p:custDataLst>
              <p:tags r:id="rId7"/>
            </p:custDataLst>
          </p:nvPr>
        </p:nvCxnSpPr>
        <p:spPr>
          <a:xfrm>
            <a:off x="4931728" y="1677035"/>
            <a:ext cx="3935413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文本框 13"/>
          <p:cNvSpPr txBox="1"/>
          <p:nvPr userDrawn="1">
            <p:custDataLst>
              <p:tags r:id="rId8"/>
            </p:custDataLst>
          </p:nvPr>
        </p:nvSpPr>
        <p:spPr>
          <a:xfrm>
            <a:off x="2612708" y="1584960"/>
            <a:ext cx="1389063" cy="576263"/>
          </a:xfrm>
          <a:prstGeom prst="rect">
            <a:avLst/>
          </a:prstGeom>
          <a:noFill/>
        </p:spPr>
        <p:txBody>
          <a:bodyPr wrap="square" rtlCol="0">
            <a:normAutofit fontScale="87500"/>
          </a:bodyPr>
          <a:p>
            <a:pPr algn="r" fontAlgn="base"/>
            <a:r>
              <a:rPr lang="zh-CN" altLang="en-US" sz="3300" b="1" strike="noStrike" spc="300" noProof="1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cs typeface="+mn-cs"/>
                <a:sym typeface="Arial" panose="020B0604020202020204" pitchFamily="34" charset="0"/>
              </a:rPr>
              <a:t>目录</a:t>
            </a:r>
            <a:endParaRPr lang="zh-CN" altLang="en-US" sz="3300" b="1" strike="noStrike" spc="300" noProof="1" dirty="0">
              <a:solidFill>
                <a:schemeClr val="accent1">
                  <a:lumMod val="50000"/>
                </a:schemeClr>
              </a:solidFill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15" name="文本框 14"/>
          <p:cNvSpPr txBox="1"/>
          <p:nvPr userDrawn="1">
            <p:custDataLst>
              <p:tags r:id="rId9"/>
            </p:custDataLst>
          </p:nvPr>
        </p:nvSpPr>
        <p:spPr>
          <a:xfrm>
            <a:off x="2612708" y="2161223"/>
            <a:ext cx="1389063" cy="276225"/>
          </a:xfrm>
          <a:prstGeom prst="rect">
            <a:avLst/>
          </a:prstGeom>
          <a:noFill/>
        </p:spPr>
        <p:txBody>
          <a:bodyPr wrap="square" rtlCol="0">
            <a:normAutofit fontScale="90000"/>
          </a:bodyPr>
          <a:p>
            <a:pPr algn="r" fontAlgn="base"/>
            <a:r>
              <a:rPr lang="en-US" altLang="zh-CN" sz="1350" strike="noStrike" spc="300" noProof="1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cs typeface="Arial" panose="020B0604020202020204" pitchFamily="34" charset="0"/>
                <a:sym typeface="Arial" panose="020B0604020202020204" pitchFamily="34" charset="0"/>
              </a:rPr>
              <a:t>CONTENTS</a:t>
            </a:r>
            <a:endParaRPr lang="en-US" altLang="zh-CN" sz="1350" strike="noStrike" spc="300" noProof="1" dirty="0">
              <a:solidFill>
                <a:schemeClr val="accent1">
                  <a:lumMod val="50000"/>
                </a:schemeClr>
              </a:solidFill>
              <a:latin typeface="Arial" panose="020B0604020202020204" pitchFamily="34" charset="0"/>
              <a:ea typeface="微软雅黑" panose="020B0503020204020204" charset="-122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16" name="矩形 15"/>
          <p:cNvSpPr/>
          <p:nvPr userDrawn="1">
            <p:custDataLst>
              <p:tags r:id="rId10"/>
            </p:custDataLst>
          </p:nvPr>
        </p:nvSpPr>
        <p:spPr>
          <a:xfrm>
            <a:off x="4120833" y="1677035"/>
            <a:ext cx="57150" cy="692150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 fontAlgn="base"/>
            <a:endParaRPr lang="zh-CN" altLang="en-US" sz="1350" strike="noStrike" noProof="1"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3083" name="文本框 18"/>
          <p:cNvSpPr txBox="1"/>
          <p:nvPr userDrawn="1">
            <p:custDataLst>
              <p:tags r:id="rId11"/>
            </p:custDataLst>
          </p:nvPr>
        </p:nvSpPr>
        <p:spPr>
          <a:xfrm>
            <a:off x="5683250" y="2744788"/>
            <a:ext cx="3184525" cy="577850"/>
          </a:xfrm>
          <a:prstGeom prst="rect">
            <a:avLst/>
          </a:prstGeom>
          <a:noFill/>
          <a:ln w="9525">
            <a:noFill/>
          </a:ln>
        </p:spPr>
        <p:txBody>
          <a:bodyPr wrap="square" bIns="35242" anchor="ctr" anchorCtr="0"/>
          <a:p>
            <a:pPr lvl="0" fontAlgn="base">
              <a:lnSpc>
                <a:spcPct val="120000"/>
              </a:lnSpc>
            </a:pPr>
            <a:r>
              <a:rPr lang="zh-CN" altLang="en-US" sz="1500" dirty="0">
                <a:solidFill>
                  <a:srgbClr val="595959"/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单击输入章节标题......</a:t>
            </a:r>
            <a:endParaRPr lang="zh-CN" altLang="en-US" sz="1500" dirty="0">
              <a:solidFill>
                <a:srgbClr val="595959"/>
              </a:solidFill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3084" name="文本框 19"/>
          <p:cNvSpPr txBox="1"/>
          <p:nvPr userDrawn="1">
            <p:custDataLst>
              <p:tags r:id="rId12"/>
            </p:custDataLst>
          </p:nvPr>
        </p:nvSpPr>
        <p:spPr>
          <a:xfrm>
            <a:off x="5683250" y="3503613"/>
            <a:ext cx="3184525" cy="577850"/>
          </a:xfrm>
          <a:prstGeom prst="rect">
            <a:avLst/>
          </a:prstGeom>
          <a:noFill/>
          <a:ln w="9525">
            <a:noFill/>
          </a:ln>
        </p:spPr>
        <p:txBody>
          <a:bodyPr wrap="square" bIns="35242" anchor="ctr" anchorCtr="0"/>
          <a:p>
            <a:pPr lvl="0" fontAlgn="base">
              <a:lnSpc>
                <a:spcPct val="120000"/>
              </a:lnSpc>
            </a:pPr>
            <a:r>
              <a:rPr lang="zh-CN" altLang="en-US" sz="1500" dirty="0">
                <a:solidFill>
                  <a:srgbClr val="595959"/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单击输入章节标题......</a:t>
            </a:r>
            <a:endParaRPr lang="zh-CN" altLang="en-US" sz="1500" dirty="0">
              <a:solidFill>
                <a:srgbClr val="595959"/>
              </a:solidFill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3085" name="文本框 20"/>
          <p:cNvSpPr txBox="1"/>
          <p:nvPr userDrawn="1">
            <p:custDataLst>
              <p:tags r:id="rId13"/>
            </p:custDataLst>
          </p:nvPr>
        </p:nvSpPr>
        <p:spPr>
          <a:xfrm>
            <a:off x="5683250" y="4262438"/>
            <a:ext cx="3184525" cy="577850"/>
          </a:xfrm>
          <a:prstGeom prst="rect">
            <a:avLst/>
          </a:prstGeom>
          <a:noFill/>
          <a:ln w="9525">
            <a:noFill/>
          </a:ln>
        </p:spPr>
        <p:txBody>
          <a:bodyPr wrap="square" bIns="35242" anchor="ctr" anchorCtr="0"/>
          <a:p>
            <a:pPr lvl="0" fontAlgn="base">
              <a:lnSpc>
                <a:spcPct val="120000"/>
              </a:lnSpc>
            </a:pPr>
            <a:r>
              <a:rPr lang="zh-CN" altLang="en-US" sz="1500" dirty="0">
                <a:solidFill>
                  <a:srgbClr val="595959"/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单击输入章节标题......</a:t>
            </a:r>
            <a:endParaRPr lang="zh-CN" altLang="en-US" sz="1500" dirty="0">
              <a:solidFill>
                <a:srgbClr val="595959"/>
              </a:solidFill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pic>
        <p:nvPicPr>
          <p:cNvPr id="3086" name="图片 1" descr="标识2"/>
          <p:cNvPicPr>
            <a:picLocks noChangeAspect="1"/>
          </p:cNvPicPr>
          <p:nvPr userDrawn="1"/>
        </p:nvPicPr>
        <p:blipFill>
          <a:blip r:embed="rId14">
            <a:alphaModFix amt="40000"/>
          </a:blip>
          <a:stretch>
            <a:fillRect/>
          </a:stretch>
        </p:blipFill>
        <p:spPr>
          <a:xfrm>
            <a:off x="6457950" y="5248275"/>
            <a:ext cx="5734050" cy="160972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3087" name="图片 9" descr="标识11"/>
          <p:cNvPicPr>
            <a:picLocks noChangeAspect="1"/>
          </p:cNvPicPr>
          <p:nvPr userDrawn="1"/>
        </p:nvPicPr>
        <p:blipFill>
          <a:blip r:embed="rId15"/>
          <a:stretch>
            <a:fillRect/>
          </a:stretch>
        </p:blipFill>
        <p:spPr>
          <a:xfrm>
            <a:off x="10345420" y="220663"/>
            <a:ext cx="1581150" cy="366712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9" name="日期占位符 8"/>
          <p:cNvSpPr>
            <a:spLocks noGrp="1"/>
          </p:cNvSpPr>
          <p:nvPr>
            <p:ph type="dt" sz="half" idx="2"/>
            <p:custDataLst>
              <p:tags r:id="rId16"/>
            </p:custDataLst>
          </p:nvPr>
        </p:nvSpPr>
        <p:spPr>
          <a:xfrm>
            <a:off x="715963" y="6315075"/>
            <a:ext cx="2025650" cy="31591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auto"/>
            <a:fld id="{760FBDFE-C587-4B4C-A407-44438C67B59E}" type="datetimeFigureOut">
              <a:rPr lang="zh-CN" altLang="en-US" strike="noStrike" noProof="1" smtClean="0">
                <a:latin typeface="+mn-lt"/>
                <a:ea typeface="+mn-ea"/>
                <a:cs typeface="+mn-cs"/>
              </a:rPr>
            </a:fld>
            <a:endParaRPr lang="zh-CN" altLang="en-US" strike="noStrike" noProof="1"/>
          </a:p>
        </p:txBody>
      </p:sp>
      <p:sp>
        <p:nvSpPr>
          <p:cNvPr id="10" name="页脚占位符 9"/>
          <p:cNvSpPr>
            <a:spLocks noGrp="1"/>
          </p:cNvSpPr>
          <p:nvPr>
            <p:ph type="ftr" sz="quarter" idx="3"/>
            <p:custDataLst>
              <p:tags r:id="rId17"/>
            </p:custDataLst>
          </p:nvPr>
        </p:nvSpPr>
        <p:spPr>
          <a:xfrm>
            <a:off x="3345180" y="6315075"/>
            <a:ext cx="5664200" cy="31623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auto"/>
            <a:endParaRPr lang="zh-CN" altLang="en-US" strike="noStrike" noProof="1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86" name="图片 1" descr="标识2"/>
          <p:cNvPicPr>
            <a:picLocks noChangeAspect="1"/>
          </p:cNvPicPr>
          <p:nvPr userDrawn="1"/>
        </p:nvPicPr>
        <p:blipFill>
          <a:blip r:embed="rId2">
            <a:alphaModFix amt="40000"/>
          </a:blip>
          <a:stretch>
            <a:fillRect/>
          </a:stretch>
        </p:blipFill>
        <p:spPr>
          <a:xfrm>
            <a:off x="6457950" y="5248275"/>
            <a:ext cx="5734050" cy="160972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3087" name="图片 9" descr="标识11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345420" y="220663"/>
            <a:ext cx="1581150" cy="366712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7" name="日期占位符 6"/>
          <p:cNvSpPr>
            <a:spLocks noGrp="1"/>
          </p:cNvSpPr>
          <p:nvPr>
            <p:ph type="dt" sz="half" idx="2"/>
            <p:custDataLst>
              <p:tags r:id="rId4"/>
            </p:custDataLst>
          </p:nvPr>
        </p:nvSpPr>
        <p:spPr>
          <a:xfrm>
            <a:off x="715963" y="6315075"/>
            <a:ext cx="2025650" cy="31591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auto"/>
            <a:fld id="{760FBDFE-C587-4B4C-A407-44438C67B59E}" type="datetimeFigureOut">
              <a:rPr lang="zh-CN" altLang="en-US" strike="noStrike" noProof="1" smtClean="0">
                <a:latin typeface="+mn-lt"/>
                <a:ea typeface="+mn-ea"/>
                <a:cs typeface="+mn-cs"/>
              </a:rPr>
            </a:fld>
            <a:endParaRPr lang="zh-CN" altLang="en-US" strike="noStrike" noProof="1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3"/>
            <p:custDataLst>
              <p:tags r:id="rId5"/>
            </p:custDataLst>
          </p:nvPr>
        </p:nvSpPr>
        <p:spPr>
          <a:xfrm>
            <a:off x="3345180" y="6315075"/>
            <a:ext cx="5664200" cy="31623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auto"/>
            <a:endParaRPr lang="zh-CN" altLang="en-US" strike="noStrike" noProof="1" dirty="0"/>
          </a:p>
        </p:txBody>
      </p:sp>
      <p:sp>
        <p:nvSpPr>
          <p:cNvPr id="9" name="椭圆 8"/>
          <p:cNvSpPr/>
          <p:nvPr userDrawn="1">
            <p:custDataLst>
              <p:tags r:id="rId6"/>
            </p:custDataLst>
          </p:nvPr>
        </p:nvSpPr>
        <p:spPr>
          <a:xfrm>
            <a:off x="1193800" y="1616075"/>
            <a:ext cx="2971800" cy="2973388"/>
          </a:xfrm>
          <a:prstGeom prst="ellipse">
            <a:avLst/>
          </a:prstGeom>
          <a:solidFill>
            <a:schemeClr val="accent2">
              <a:lumMod val="40000"/>
              <a:lumOff val="60000"/>
            </a:schemeClr>
          </a:solidFill>
          <a:ln w="57150">
            <a:solidFill>
              <a:schemeClr val="accent2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lnSpc>
                <a:spcPct val="120000"/>
              </a:lnSpc>
            </a:pPr>
            <a:endParaRPr strike="noStrike" noProof="1">
              <a:solidFill>
                <a:schemeClr val="tx2">
                  <a:lumMod val="50000"/>
                  <a:lumOff val="50000"/>
                </a:schemeClr>
              </a:solidFill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10" name="弧形 9"/>
          <p:cNvSpPr/>
          <p:nvPr userDrawn="1">
            <p:custDataLst>
              <p:tags r:id="rId7"/>
            </p:custDataLst>
          </p:nvPr>
        </p:nvSpPr>
        <p:spPr>
          <a:xfrm>
            <a:off x="836613" y="1260475"/>
            <a:ext cx="3684588" cy="3684588"/>
          </a:xfrm>
          <a:prstGeom prst="arc">
            <a:avLst>
              <a:gd name="adj1" fmla="val 16200000"/>
              <a:gd name="adj2" fmla="val 5400000"/>
            </a:avLst>
          </a:prstGeom>
          <a:ln w="38100">
            <a:solidFill>
              <a:schemeClr val="tx1">
                <a:lumMod val="50000"/>
                <a:lumOff val="50000"/>
              </a:schemeClr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base">
              <a:lnSpc>
                <a:spcPct val="120000"/>
              </a:lnSpc>
            </a:pPr>
            <a:endParaRPr strike="noStrike" noProof="1">
              <a:solidFill>
                <a:schemeClr val="dk1"/>
              </a:solidFill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11" name="椭圆 10"/>
          <p:cNvSpPr/>
          <p:nvPr userDrawn="1">
            <p:custDataLst>
              <p:tags r:id="rId8"/>
            </p:custDataLst>
          </p:nvPr>
        </p:nvSpPr>
        <p:spPr>
          <a:xfrm>
            <a:off x="3197225" y="4486275"/>
            <a:ext cx="477838" cy="477838"/>
          </a:xfrm>
          <a:prstGeom prst="ellipse">
            <a:avLst/>
          </a:prstGeom>
          <a:solidFill>
            <a:schemeClr val="accent2">
              <a:lumMod val="40000"/>
              <a:lumOff val="60000"/>
            </a:schemeClr>
          </a:solidFill>
          <a:ln w="38100">
            <a:solidFill>
              <a:schemeClr val="l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lnSpc>
                <a:spcPct val="120000"/>
              </a:lnSpc>
            </a:pPr>
            <a:endParaRPr strike="noStrike" noProof="1">
              <a:solidFill>
                <a:schemeClr val="lt1"/>
              </a:solidFill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12" name="椭圆 11"/>
          <p:cNvSpPr/>
          <p:nvPr userDrawn="1">
            <p:custDataLst>
              <p:tags r:id="rId9"/>
            </p:custDataLst>
          </p:nvPr>
        </p:nvSpPr>
        <p:spPr>
          <a:xfrm>
            <a:off x="3919538" y="1825625"/>
            <a:ext cx="477838" cy="479425"/>
          </a:xfrm>
          <a:prstGeom prst="ellipse">
            <a:avLst/>
          </a:prstGeom>
          <a:solidFill>
            <a:schemeClr val="accent2">
              <a:lumMod val="40000"/>
              <a:lumOff val="60000"/>
            </a:schemeClr>
          </a:solidFill>
          <a:ln w="38100">
            <a:solidFill>
              <a:schemeClr val="l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lnSpc>
                <a:spcPct val="120000"/>
              </a:lnSpc>
            </a:pPr>
            <a:endParaRPr strike="noStrike" noProof="1">
              <a:solidFill>
                <a:schemeClr val="lt1"/>
              </a:solidFill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13" name="椭圆 12"/>
          <p:cNvSpPr/>
          <p:nvPr userDrawn="1">
            <p:custDataLst>
              <p:tags r:id="rId10"/>
            </p:custDataLst>
          </p:nvPr>
        </p:nvSpPr>
        <p:spPr>
          <a:xfrm flipH="1">
            <a:off x="3162300" y="1160463"/>
            <a:ext cx="477838" cy="477838"/>
          </a:xfrm>
          <a:prstGeom prst="ellipse">
            <a:avLst/>
          </a:prstGeom>
          <a:solidFill>
            <a:schemeClr val="accent2">
              <a:lumMod val="40000"/>
              <a:lumOff val="60000"/>
            </a:schemeClr>
          </a:solidFill>
          <a:ln w="38100">
            <a:solidFill>
              <a:schemeClr val="l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lnSpc>
                <a:spcPct val="120000"/>
              </a:lnSpc>
            </a:pPr>
            <a:endParaRPr strike="noStrike" noProof="1">
              <a:solidFill>
                <a:schemeClr val="lt1"/>
              </a:solidFill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14" name="椭圆 13"/>
          <p:cNvSpPr/>
          <p:nvPr userDrawn="1">
            <p:custDataLst>
              <p:tags r:id="rId11"/>
            </p:custDataLst>
          </p:nvPr>
        </p:nvSpPr>
        <p:spPr>
          <a:xfrm>
            <a:off x="4002088" y="3883025"/>
            <a:ext cx="477838" cy="479425"/>
          </a:xfrm>
          <a:prstGeom prst="ellipse">
            <a:avLst/>
          </a:prstGeom>
          <a:solidFill>
            <a:schemeClr val="accent2">
              <a:lumMod val="40000"/>
              <a:lumOff val="60000"/>
            </a:schemeClr>
          </a:solidFill>
          <a:ln w="38100">
            <a:solidFill>
              <a:schemeClr val="l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lnSpc>
                <a:spcPct val="120000"/>
              </a:lnSpc>
            </a:pPr>
            <a:endParaRPr strike="noStrike" noProof="1">
              <a:solidFill>
                <a:schemeClr val="lt1"/>
              </a:solidFill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cxnSp>
        <p:nvCxnSpPr>
          <p:cNvPr id="15" name="直接连接符 14"/>
          <p:cNvCxnSpPr/>
          <p:nvPr userDrawn="1">
            <p:custDataLst>
              <p:tags r:id="rId12"/>
            </p:custDataLst>
          </p:nvPr>
        </p:nvCxnSpPr>
        <p:spPr>
          <a:xfrm>
            <a:off x="5256530" y="2360930"/>
            <a:ext cx="4467860" cy="0"/>
          </a:xfrm>
          <a:prstGeom prst="line">
            <a:avLst/>
          </a:prstGeom>
          <a:ln>
            <a:solidFill>
              <a:schemeClr val="lt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直接连接符 15"/>
          <p:cNvCxnSpPr/>
          <p:nvPr userDrawn="1">
            <p:custDataLst>
              <p:tags r:id="rId13"/>
            </p:custDataLst>
          </p:nvPr>
        </p:nvCxnSpPr>
        <p:spPr>
          <a:xfrm>
            <a:off x="5256530" y="4716780"/>
            <a:ext cx="4538345" cy="0"/>
          </a:xfrm>
          <a:prstGeom prst="line">
            <a:avLst/>
          </a:prstGeom>
          <a:ln>
            <a:solidFill>
              <a:schemeClr val="lt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文本框 16"/>
          <p:cNvSpPr txBox="1"/>
          <p:nvPr userDrawn="1">
            <p:custDataLst>
              <p:tags r:id="rId14"/>
            </p:custDataLst>
          </p:nvPr>
        </p:nvSpPr>
        <p:spPr>
          <a:xfrm>
            <a:off x="5256530" y="1930400"/>
            <a:ext cx="4419600" cy="314325"/>
          </a:xfrm>
          <a:prstGeom prst="rect">
            <a:avLst/>
          </a:prstGeom>
          <a:noFill/>
        </p:spPr>
        <p:txBody>
          <a:bodyPr wrap="square" lIns="90000" tIns="0" rIns="90000" bIns="46800" anchor="t">
            <a:normAutofit/>
          </a:bodyPr>
          <a:lstStyle/>
          <a:p>
            <a:pPr algn="l" defTabSz="913765" fontAlgn="base">
              <a:lnSpc>
                <a:spcPct val="120000"/>
              </a:lnSpc>
              <a:spcBef>
                <a:spcPct val="0"/>
              </a:spcBef>
            </a:pPr>
            <a:r>
              <a:rPr lang="zh-CN" altLang="en-US" sz="1110" strike="noStrike" spc="150" noProof="1">
                <a:solidFill>
                  <a:schemeClr val="dk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cs typeface="+mn-cs"/>
                <a:sym typeface="Arial" panose="020B0604020202020204" pitchFamily="34" charset="0"/>
              </a:rPr>
              <a:t>单击此处添加文本具体内容，简明扼要的阐述您的观点。</a:t>
            </a:r>
            <a:endParaRPr lang="zh-CN" altLang="en-US" sz="1110" strike="noStrike" spc="150" noProof="1">
              <a:solidFill>
                <a:schemeClr val="dk1">
                  <a:lumMod val="85000"/>
                  <a:lumOff val="15000"/>
                </a:schemeClr>
              </a:solidFill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18" name="文本框 17"/>
          <p:cNvSpPr txBox="1"/>
          <p:nvPr userDrawn="1">
            <p:custDataLst>
              <p:tags r:id="rId15"/>
            </p:custDataLst>
          </p:nvPr>
        </p:nvSpPr>
        <p:spPr>
          <a:xfrm>
            <a:off x="5248275" y="1484313"/>
            <a:ext cx="2527300" cy="384175"/>
          </a:xfrm>
          <a:prstGeom prst="rect">
            <a:avLst/>
          </a:prstGeom>
          <a:noFill/>
        </p:spPr>
        <p:txBody>
          <a:bodyPr wrap="square" lIns="90000" tIns="46800" rIns="90000" bIns="0" anchor="b" anchorCtr="0">
            <a:normAutofit/>
          </a:bodyPr>
          <a:lstStyle/>
          <a:p>
            <a:pPr algn="l" defTabSz="913765" fontAlgn="base">
              <a:lnSpc>
                <a:spcPct val="120000"/>
              </a:lnSpc>
              <a:spcBef>
                <a:spcPct val="0"/>
              </a:spcBef>
            </a:pPr>
            <a:r>
              <a:rPr lang="zh-CN" altLang="en-US" sz="1600" b="1" strike="noStrike" spc="300" noProof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cs typeface="+mn-cs"/>
                <a:sym typeface="Arial" panose="020B0604020202020204" pitchFamily="34" charset="0"/>
              </a:rPr>
              <a:t>单击此处添加标题</a:t>
            </a:r>
            <a:endParaRPr lang="zh-CN" altLang="en-US" sz="1600" b="1" strike="noStrike" spc="300" noProof="1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charset="-122"/>
              <a:cs typeface="+mn-cs"/>
              <a:sym typeface="Arial" panose="020B0604020202020204" pitchFamily="34" charset="0"/>
            </a:endParaRPr>
          </a:p>
        </p:txBody>
      </p:sp>
      <p:sp>
        <p:nvSpPr>
          <p:cNvPr id="19" name="文本框 18"/>
          <p:cNvSpPr txBox="1"/>
          <p:nvPr userDrawn="1">
            <p:custDataLst>
              <p:tags r:id="rId16"/>
            </p:custDataLst>
          </p:nvPr>
        </p:nvSpPr>
        <p:spPr>
          <a:xfrm>
            <a:off x="5256530" y="3121025"/>
            <a:ext cx="4902200" cy="264795"/>
          </a:xfrm>
          <a:prstGeom prst="rect">
            <a:avLst/>
          </a:prstGeom>
          <a:noFill/>
        </p:spPr>
        <p:txBody>
          <a:bodyPr wrap="square" lIns="90000" tIns="0" rIns="90000" bIns="46800" anchor="t">
            <a:normAutofit lnSpcReduction="10000"/>
          </a:bodyPr>
          <a:lstStyle/>
          <a:p>
            <a:pPr algn="l" defTabSz="913765" fontAlgn="base">
              <a:lnSpc>
                <a:spcPct val="120000"/>
              </a:lnSpc>
              <a:spcBef>
                <a:spcPct val="0"/>
              </a:spcBef>
            </a:pPr>
            <a:r>
              <a:rPr lang="zh-CN" altLang="en-US" sz="1235" strike="noStrike" spc="150" noProof="1">
                <a:solidFill>
                  <a:schemeClr val="dk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cs typeface="+mn-cs"/>
                <a:sym typeface="Arial" panose="020B0604020202020204" pitchFamily="34" charset="0"/>
              </a:rPr>
              <a:t>单击此处添加文本具体内容，简明扼要的阐述您的观点。</a:t>
            </a:r>
            <a:endParaRPr lang="zh-CN" altLang="en-US" sz="1235" strike="noStrike" spc="150" noProof="1">
              <a:solidFill>
                <a:schemeClr val="dk1">
                  <a:lumMod val="85000"/>
                  <a:lumOff val="15000"/>
                </a:schemeClr>
              </a:solidFill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20" name="文本框 19"/>
          <p:cNvSpPr txBox="1"/>
          <p:nvPr userDrawn="1">
            <p:custDataLst>
              <p:tags r:id="rId17"/>
            </p:custDataLst>
          </p:nvPr>
        </p:nvSpPr>
        <p:spPr>
          <a:xfrm>
            <a:off x="5248275" y="2690813"/>
            <a:ext cx="2527300" cy="384175"/>
          </a:xfrm>
          <a:prstGeom prst="rect">
            <a:avLst/>
          </a:prstGeom>
          <a:noFill/>
        </p:spPr>
        <p:txBody>
          <a:bodyPr wrap="square" lIns="90000" tIns="46800" rIns="90000" bIns="0" anchor="b" anchorCtr="0">
            <a:normAutofit/>
          </a:bodyPr>
          <a:lstStyle/>
          <a:p>
            <a:pPr algn="l" defTabSz="913765" fontAlgn="base">
              <a:lnSpc>
                <a:spcPct val="120000"/>
              </a:lnSpc>
              <a:spcBef>
                <a:spcPct val="0"/>
              </a:spcBef>
            </a:pPr>
            <a:r>
              <a:rPr lang="zh-CN" altLang="en-US" sz="1600" b="1" strike="noStrike" spc="300" noProof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cs typeface="+mn-cs"/>
                <a:sym typeface="Arial" panose="020B0604020202020204" pitchFamily="34" charset="0"/>
              </a:rPr>
              <a:t>单击此处添加标题</a:t>
            </a:r>
            <a:endParaRPr lang="zh-CN" altLang="en-US" sz="1600" b="1" strike="noStrike" spc="300" noProof="1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charset="-122"/>
              <a:cs typeface="+mn-cs"/>
              <a:sym typeface="Arial" panose="020B0604020202020204" pitchFamily="34" charset="0"/>
            </a:endParaRPr>
          </a:p>
        </p:txBody>
      </p:sp>
      <p:sp>
        <p:nvSpPr>
          <p:cNvPr id="21" name="文本框 20"/>
          <p:cNvSpPr txBox="1"/>
          <p:nvPr userDrawn="1">
            <p:custDataLst>
              <p:tags r:id="rId18"/>
            </p:custDataLst>
          </p:nvPr>
        </p:nvSpPr>
        <p:spPr>
          <a:xfrm>
            <a:off x="5256530" y="4313555"/>
            <a:ext cx="5053330" cy="242570"/>
          </a:xfrm>
          <a:prstGeom prst="rect">
            <a:avLst/>
          </a:prstGeom>
          <a:noFill/>
        </p:spPr>
        <p:txBody>
          <a:bodyPr wrap="square" lIns="90000" tIns="0" rIns="90000" bIns="46800" anchor="t">
            <a:normAutofit fontScale="90000" lnSpcReduction="20000"/>
          </a:bodyPr>
          <a:lstStyle/>
          <a:p>
            <a:pPr algn="l" defTabSz="913765" fontAlgn="base">
              <a:lnSpc>
                <a:spcPct val="120000"/>
              </a:lnSpc>
              <a:spcBef>
                <a:spcPct val="0"/>
              </a:spcBef>
            </a:pPr>
            <a:r>
              <a:rPr lang="zh-CN" altLang="en-US" sz="1370" strike="noStrike" spc="150" noProof="1">
                <a:solidFill>
                  <a:schemeClr val="dk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cs typeface="+mn-cs"/>
                <a:sym typeface="Arial" panose="020B0604020202020204" pitchFamily="34" charset="0"/>
              </a:rPr>
              <a:t>单击此处添加文本具体内容，简明扼要的阐述您的观点。</a:t>
            </a:r>
            <a:endParaRPr lang="zh-CN" altLang="en-US" sz="1370" strike="noStrike" spc="150" noProof="1">
              <a:solidFill>
                <a:schemeClr val="dk1">
                  <a:lumMod val="85000"/>
                  <a:lumOff val="15000"/>
                </a:schemeClr>
              </a:solidFill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22" name="文本框 21"/>
          <p:cNvSpPr txBox="1"/>
          <p:nvPr userDrawn="1">
            <p:custDataLst>
              <p:tags r:id="rId19"/>
            </p:custDataLst>
          </p:nvPr>
        </p:nvSpPr>
        <p:spPr>
          <a:xfrm>
            <a:off x="5256213" y="3883025"/>
            <a:ext cx="2528888" cy="382588"/>
          </a:xfrm>
          <a:prstGeom prst="rect">
            <a:avLst/>
          </a:prstGeom>
          <a:noFill/>
        </p:spPr>
        <p:txBody>
          <a:bodyPr wrap="square" lIns="90000" tIns="46800" rIns="90000" bIns="0" anchor="b" anchorCtr="0">
            <a:normAutofit/>
          </a:bodyPr>
          <a:lstStyle/>
          <a:p>
            <a:pPr algn="l" defTabSz="913765" fontAlgn="base">
              <a:lnSpc>
                <a:spcPct val="120000"/>
              </a:lnSpc>
              <a:spcBef>
                <a:spcPct val="0"/>
              </a:spcBef>
            </a:pPr>
            <a:r>
              <a:rPr lang="zh-CN" altLang="en-US" sz="1600" b="1" strike="noStrike" spc="300" noProof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cs typeface="+mn-cs"/>
                <a:sym typeface="Arial" panose="020B0604020202020204" pitchFamily="34" charset="0"/>
              </a:rPr>
              <a:t>单击此处添加标题</a:t>
            </a:r>
            <a:endParaRPr lang="zh-CN" altLang="en-US" sz="1600" b="1" strike="noStrike" spc="300" noProof="1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charset="-122"/>
              <a:cs typeface="+mn-cs"/>
              <a:sym typeface="Arial" panose="020B0604020202020204" pitchFamily="34" charset="0"/>
            </a:endParaRPr>
          </a:p>
        </p:txBody>
      </p:sp>
      <p:cxnSp>
        <p:nvCxnSpPr>
          <p:cNvPr id="25" name="直接连接符 24"/>
          <p:cNvCxnSpPr/>
          <p:nvPr userDrawn="1">
            <p:custDataLst>
              <p:tags r:id="rId20"/>
            </p:custDataLst>
          </p:nvPr>
        </p:nvCxnSpPr>
        <p:spPr>
          <a:xfrm>
            <a:off x="5243830" y="3532505"/>
            <a:ext cx="4531360" cy="10160"/>
          </a:xfrm>
          <a:prstGeom prst="line">
            <a:avLst/>
          </a:prstGeom>
          <a:ln>
            <a:solidFill>
              <a:schemeClr val="lt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文本框 25"/>
          <p:cNvSpPr txBox="1"/>
          <p:nvPr userDrawn="1">
            <p:custDataLst>
              <p:tags r:id="rId21"/>
            </p:custDataLst>
          </p:nvPr>
        </p:nvSpPr>
        <p:spPr>
          <a:xfrm>
            <a:off x="1422400" y="2946400"/>
            <a:ext cx="2513013" cy="904875"/>
          </a:xfrm>
          <a:prstGeom prst="rect">
            <a:avLst/>
          </a:prstGeom>
          <a:noFill/>
        </p:spPr>
        <p:txBody>
          <a:bodyPr wrap="square" lIns="90000" tIns="46800" rIns="90000" bIns="46800">
            <a:normAutofit/>
          </a:bodyPr>
          <a:lstStyle/>
          <a:p>
            <a:pPr algn="ctr" fontAlgn="base">
              <a:lnSpc>
                <a:spcPct val="120000"/>
              </a:lnSpc>
            </a:pPr>
            <a:r>
              <a:rPr lang="zh-CN" altLang="en-US" sz="1400" strike="noStrike" spc="150" noProof="1">
                <a:solidFill>
                  <a:schemeClr val="dk1"/>
                </a:solidFill>
                <a:latin typeface="Arial" panose="020B0604020202020204" pitchFamily="34" charset="0"/>
                <a:ea typeface="微软雅黑" panose="020B0503020204020204" charset="-122"/>
                <a:cs typeface="+mn-cs"/>
                <a:sym typeface="Arial" panose="020B0604020202020204" pitchFamily="34" charset="0"/>
              </a:rPr>
              <a:t>单击此处添加文本具体内容，简明扼要的阐述您的观点。</a:t>
            </a:r>
            <a:endParaRPr lang="zh-CN" altLang="en-US" sz="1400" strike="noStrike" spc="150" noProof="1">
              <a:solidFill>
                <a:schemeClr val="dk1"/>
              </a:solidFill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27" name="文本框 26"/>
          <p:cNvSpPr txBox="1"/>
          <p:nvPr userDrawn="1">
            <p:custDataLst>
              <p:tags r:id="rId22"/>
            </p:custDataLst>
          </p:nvPr>
        </p:nvSpPr>
        <p:spPr>
          <a:xfrm>
            <a:off x="1422400" y="2382838"/>
            <a:ext cx="2513013" cy="471488"/>
          </a:xfrm>
          <a:prstGeom prst="rect">
            <a:avLst/>
          </a:prstGeom>
          <a:noFill/>
        </p:spPr>
        <p:txBody>
          <a:bodyPr wrap="square" lIns="90000" tIns="46800" rIns="90000" bIns="0" anchor="ctr" anchorCtr="0">
            <a:normAutofit fontScale="90000"/>
          </a:bodyPr>
          <a:lstStyle/>
          <a:p>
            <a:pPr algn="ctr" fontAlgn="base">
              <a:lnSpc>
                <a:spcPct val="120000"/>
              </a:lnSpc>
            </a:pPr>
            <a:r>
              <a:rPr lang="zh-CN" altLang="en-US" sz="2000" b="1" strike="noStrike" spc="300" noProof="1">
                <a:solidFill>
                  <a:schemeClr val="dk1"/>
                </a:solidFill>
                <a:latin typeface="Arial" panose="020B0604020202020204" pitchFamily="34" charset="0"/>
                <a:ea typeface="微软雅黑" panose="020B0503020204020204" charset="-122"/>
                <a:cs typeface="+mj-cs"/>
                <a:sym typeface="Arial" panose="020B0604020202020204" pitchFamily="34" charset="0"/>
              </a:rPr>
              <a:t>单击此处添加标题</a:t>
            </a:r>
            <a:endParaRPr lang="zh-CN" altLang="en-US" sz="2000" b="1" strike="noStrike" spc="300" noProof="1">
              <a:solidFill>
                <a:schemeClr val="dk1"/>
              </a:solidFill>
              <a:latin typeface="Arial" panose="020B0604020202020204" pitchFamily="34" charset="0"/>
              <a:ea typeface="微软雅黑" panose="020B0503020204020204" charset="-122"/>
              <a:cs typeface="+mj-cs"/>
              <a:sym typeface="Arial" panose="020B0604020202020204" pitchFamily="34" charset="0"/>
            </a:endParaRPr>
          </a:p>
        </p:txBody>
      </p:sp>
      <p:sp>
        <p:nvSpPr>
          <p:cNvPr id="29" name="任意多边形 17"/>
          <p:cNvSpPr/>
          <p:nvPr userDrawn="1">
            <p:custDataLst>
              <p:tags r:id="rId23"/>
            </p:custDataLst>
          </p:nvPr>
        </p:nvSpPr>
        <p:spPr bwMode="auto">
          <a:xfrm>
            <a:off x="4017963" y="1930400"/>
            <a:ext cx="280988" cy="269875"/>
          </a:xfrm>
          <a:custGeom>
            <a:avLst/>
            <a:gdLst>
              <a:gd name="T0" fmla="*/ 4096 w 6827"/>
              <a:gd name="T1" fmla="*/ 4551 h 6827"/>
              <a:gd name="T2" fmla="*/ 6258 w 6827"/>
              <a:gd name="T3" fmla="*/ 4096 h 6827"/>
              <a:gd name="T4" fmla="*/ 2348 w 6827"/>
              <a:gd name="T5" fmla="*/ 4911 h 6827"/>
              <a:gd name="T6" fmla="*/ 569 w 6827"/>
              <a:gd name="T7" fmla="*/ 4551 h 6827"/>
              <a:gd name="T8" fmla="*/ 569 w 6827"/>
              <a:gd name="T9" fmla="*/ 3982 h 6827"/>
              <a:gd name="T10" fmla="*/ 1707 w 6827"/>
              <a:gd name="T11" fmla="*/ 2503 h 6827"/>
              <a:gd name="T12" fmla="*/ 3868 w 6827"/>
              <a:gd name="T13" fmla="*/ 2731 h 6827"/>
              <a:gd name="T14" fmla="*/ 5827 w 6827"/>
              <a:gd name="T15" fmla="*/ 2004 h 6827"/>
              <a:gd name="T16" fmla="*/ 6258 w 6827"/>
              <a:gd name="T17" fmla="*/ 1820 h 6827"/>
              <a:gd name="T18" fmla="*/ 4779 w 6827"/>
              <a:gd name="T19" fmla="*/ 0 h 6827"/>
              <a:gd name="T20" fmla="*/ 2854 w 6827"/>
              <a:gd name="T21" fmla="*/ 2381 h 6827"/>
              <a:gd name="T22" fmla="*/ 1239 w 6827"/>
              <a:gd name="T23" fmla="*/ 2257 h 6827"/>
              <a:gd name="T24" fmla="*/ 569 w 6827"/>
              <a:gd name="T25" fmla="*/ 2844 h 6827"/>
              <a:gd name="T26" fmla="*/ 569 w 6827"/>
              <a:gd name="T27" fmla="*/ 2276 h 6827"/>
              <a:gd name="T28" fmla="*/ 569 w 6827"/>
              <a:gd name="T29" fmla="*/ 1707 h 6827"/>
              <a:gd name="T30" fmla="*/ 569 w 6827"/>
              <a:gd name="T31" fmla="*/ 1138 h 6827"/>
              <a:gd name="T32" fmla="*/ 569 w 6827"/>
              <a:gd name="T33" fmla="*/ 569 h 6827"/>
              <a:gd name="T34" fmla="*/ 341 w 6827"/>
              <a:gd name="T35" fmla="*/ 0 h 6827"/>
              <a:gd name="T36" fmla="*/ 114 w 6827"/>
              <a:gd name="T37" fmla="*/ 569 h 6827"/>
              <a:gd name="T38" fmla="*/ 114 w 6827"/>
              <a:gd name="T39" fmla="*/ 1138 h 6827"/>
              <a:gd name="T40" fmla="*/ 114 w 6827"/>
              <a:gd name="T41" fmla="*/ 1707 h 6827"/>
              <a:gd name="T42" fmla="*/ 114 w 6827"/>
              <a:gd name="T43" fmla="*/ 2276 h 6827"/>
              <a:gd name="T44" fmla="*/ 114 w 6827"/>
              <a:gd name="T45" fmla="*/ 2844 h 6827"/>
              <a:gd name="T46" fmla="*/ 114 w 6827"/>
              <a:gd name="T47" fmla="*/ 3413 h 6827"/>
              <a:gd name="T48" fmla="*/ 114 w 6827"/>
              <a:gd name="T49" fmla="*/ 3982 h 6827"/>
              <a:gd name="T50" fmla="*/ 114 w 6827"/>
              <a:gd name="T51" fmla="*/ 4551 h 6827"/>
              <a:gd name="T52" fmla="*/ 114 w 6827"/>
              <a:gd name="T53" fmla="*/ 5120 h 6827"/>
              <a:gd name="T54" fmla="*/ 114 w 6827"/>
              <a:gd name="T55" fmla="*/ 5689 h 6827"/>
              <a:gd name="T56" fmla="*/ 114 w 6827"/>
              <a:gd name="T57" fmla="*/ 6258 h 6827"/>
              <a:gd name="T58" fmla="*/ 683 w 6827"/>
              <a:gd name="T59" fmla="*/ 6713 h 6827"/>
              <a:gd name="T60" fmla="*/ 1252 w 6827"/>
              <a:gd name="T61" fmla="*/ 6713 h 6827"/>
              <a:gd name="T62" fmla="*/ 1820 w 6827"/>
              <a:gd name="T63" fmla="*/ 6713 h 6827"/>
              <a:gd name="T64" fmla="*/ 2389 w 6827"/>
              <a:gd name="T65" fmla="*/ 6713 h 6827"/>
              <a:gd name="T66" fmla="*/ 2958 w 6827"/>
              <a:gd name="T67" fmla="*/ 6713 h 6827"/>
              <a:gd name="T68" fmla="*/ 3527 w 6827"/>
              <a:gd name="T69" fmla="*/ 6713 h 6827"/>
              <a:gd name="T70" fmla="*/ 4096 w 6827"/>
              <a:gd name="T71" fmla="*/ 6713 h 6827"/>
              <a:gd name="T72" fmla="*/ 4665 w 6827"/>
              <a:gd name="T73" fmla="*/ 6713 h 6827"/>
              <a:gd name="T74" fmla="*/ 5234 w 6827"/>
              <a:gd name="T75" fmla="*/ 6713 h 6827"/>
              <a:gd name="T76" fmla="*/ 5803 w 6827"/>
              <a:gd name="T77" fmla="*/ 6713 h 6827"/>
              <a:gd name="T78" fmla="*/ 6371 w 6827"/>
              <a:gd name="T79" fmla="*/ 6713 h 6827"/>
              <a:gd name="T80" fmla="*/ 6827 w 6827"/>
              <a:gd name="T81" fmla="*/ 6485 h 6827"/>
              <a:gd name="T82" fmla="*/ 6371 w 6827"/>
              <a:gd name="T83" fmla="*/ 6258 h 6827"/>
              <a:gd name="T84" fmla="*/ 5803 w 6827"/>
              <a:gd name="T85" fmla="*/ 6258 h 6827"/>
              <a:gd name="T86" fmla="*/ 5234 w 6827"/>
              <a:gd name="T87" fmla="*/ 6258 h 6827"/>
              <a:gd name="T88" fmla="*/ 4665 w 6827"/>
              <a:gd name="T89" fmla="*/ 6258 h 6827"/>
              <a:gd name="T90" fmla="*/ 4096 w 6827"/>
              <a:gd name="T91" fmla="*/ 6258 h 6827"/>
              <a:gd name="T92" fmla="*/ 3527 w 6827"/>
              <a:gd name="T93" fmla="*/ 6258 h 6827"/>
              <a:gd name="T94" fmla="*/ 2958 w 6827"/>
              <a:gd name="T95" fmla="*/ 6258 h 6827"/>
              <a:gd name="T96" fmla="*/ 2389 w 6827"/>
              <a:gd name="T97" fmla="*/ 6258 h 6827"/>
              <a:gd name="T98" fmla="*/ 1820 w 6827"/>
              <a:gd name="T99" fmla="*/ 6258 h 6827"/>
              <a:gd name="T100" fmla="*/ 1252 w 6827"/>
              <a:gd name="T101" fmla="*/ 6258 h 6827"/>
              <a:gd name="T102" fmla="*/ 683 w 6827"/>
              <a:gd name="T103" fmla="*/ 6258 h 682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</a:cxnLst>
            <a:rect l="0" t="0" r="r" b="b"/>
            <a:pathLst>
              <a:path w="6827" h="6827">
                <a:moveTo>
                  <a:pt x="1263" y="5234"/>
                </a:moveTo>
                <a:cubicBezTo>
                  <a:pt x="1316" y="5493"/>
                  <a:pt x="1546" y="5689"/>
                  <a:pt x="1820" y="5689"/>
                </a:cubicBezTo>
                <a:cubicBezTo>
                  <a:pt x="2114" y="5689"/>
                  <a:pt x="2354" y="5464"/>
                  <a:pt x="2383" y="5178"/>
                </a:cubicBezTo>
                <a:lnTo>
                  <a:pt x="3568" y="4191"/>
                </a:lnTo>
                <a:cubicBezTo>
                  <a:pt x="3652" y="4401"/>
                  <a:pt x="3856" y="4551"/>
                  <a:pt x="4096" y="4551"/>
                </a:cubicBezTo>
                <a:cubicBezTo>
                  <a:pt x="4348" y="4551"/>
                  <a:pt x="4560" y="4385"/>
                  <a:pt x="4635" y="4157"/>
                </a:cubicBezTo>
                <a:lnTo>
                  <a:pt x="5696" y="4736"/>
                </a:lnTo>
                <a:cubicBezTo>
                  <a:pt x="5732" y="5016"/>
                  <a:pt x="5969" y="5234"/>
                  <a:pt x="6258" y="5234"/>
                </a:cubicBezTo>
                <a:cubicBezTo>
                  <a:pt x="6571" y="5234"/>
                  <a:pt x="6827" y="4979"/>
                  <a:pt x="6827" y="4665"/>
                </a:cubicBezTo>
                <a:cubicBezTo>
                  <a:pt x="6827" y="4351"/>
                  <a:pt x="6571" y="4096"/>
                  <a:pt x="6258" y="4096"/>
                </a:cubicBezTo>
                <a:cubicBezTo>
                  <a:pt x="6006" y="4096"/>
                  <a:pt x="5794" y="4262"/>
                  <a:pt x="5719" y="4490"/>
                </a:cubicBezTo>
                <a:lnTo>
                  <a:pt x="4658" y="3911"/>
                </a:lnTo>
                <a:cubicBezTo>
                  <a:pt x="4622" y="3631"/>
                  <a:pt x="4385" y="3413"/>
                  <a:pt x="4096" y="3413"/>
                </a:cubicBezTo>
                <a:cubicBezTo>
                  <a:pt x="3802" y="3413"/>
                  <a:pt x="3563" y="3638"/>
                  <a:pt x="3533" y="3924"/>
                </a:cubicBezTo>
                <a:lnTo>
                  <a:pt x="2348" y="4911"/>
                </a:lnTo>
                <a:cubicBezTo>
                  <a:pt x="2265" y="4701"/>
                  <a:pt x="2060" y="4551"/>
                  <a:pt x="1820" y="4551"/>
                </a:cubicBezTo>
                <a:cubicBezTo>
                  <a:pt x="1546" y="4551"/>
                  <a:pt x="1316" y="4747"/>
                  <a:pt x="1263" y="5006"/>
                </a:cubicBezTo>
                <a:lnTo>
                  <a:pt x="455" y="5006"/>
                </a:lnTo>
                <a:lnTo>
                  <a:pt x="455" y="4551"/>
                </a:lnTo>
                <a:lnTo>
                  <a:pt x="569" y="4551"/>
                </a:lnTo>
                <a:cubicBezTo>
                  <a:pt x="632" y="4551"/>
                  <a:pt x="683" y="4500"/>
                  <a:pt x="683" y="4437"/>
                </a:cubicBezTo>
                <a:cubicBezTo>
                  <a:pt x="683" y="4374"/>
                  <a:pt x="632" y="4324"/>
                  <a:pt x="569" y="4324"/>
                </a:cubicBezTo>
                <a:lnTo>
                  <a:pt x="455" y="4324"/>
                </a:lnTo>
                <a:lnTo>
                  <a:pt x="455" y="3982"/>
                </a:lnTo>
                <a:lnTo>
                  <a:pt x="569" y="3982"/>
                </a:lnTo>
                <a:cubicBezTo>
                  <a:pt x="632" y="3982"/>
                  <a:pt x="683" y="3931"/>
                  <a:pt x="683" y="3868"/>
                </a:cubicBezTo>
                <a:cubicBezTo>
                  <a:pt x="683" y="3806"/>
                  <a:pt x="632" y="3755"/>
                  <a:pt x="569" y="3755"/>
                </a:cubicBezTo>
                <a:lnTo>
                  <a:pt x="480" y="3755"/>
                </a:lnTo>
                <a:lnTo>
                  <a:pt x="1407" y="2416"/>
                </a:lnTo>
                <a:cubicBezTo>
                  <a:pt x="1494" y="2470"/>
                  <a:pt x="1596" y="2503"/>
                  <a:pt x="1707" y="2503"/>
                </a:cubicBezTo>
                <a:cubicBezTo>
                  <a:pt x="1888" y="2503"/>
                  <a:pt x="2048" y="2416"/>
                  <a:pt x="2152" y="2284"/>
                </a:cubicBezTo>
                <a:lnTo>
                  <a:pt x="2752" y="2584"/>
                </a:lnTo>
                <a:cubicBezTo>
                  <a:pt x="2740" y="2631"/>
                  <a:pt x="2731" y="2680"/>
                  <a:pt x="2731" y="2731"/>
                </a:cubicBezTo>
                <a:cubicBezTo>
                  <a:pt x="2731" y="3044"/>
                  <a:pt x="2986" y="3300"/>
                  <a:pt x="3300" y="3300"/>
                </a:cubicBezTo>
                <a:cubicBezTo>
                  <a:pt x="3613" y="3300"/>
                  <a:pt x="3868" y="3044"/>
                  <a:pt x="3868" y="2731"/>
                </a:cubicBezTo>
                <a:cubicBezTo>
                  <a:pt x="3868" y="2608"/>
                  <a:pt x="3829" y="2496"/>
                  <a:pt x="3763" y="2403"/>
                </a:cubicBezTo>
                <a:lnTo>
                  <a:pt x="4488" y="1055"/>
                </a:lnTo>
                <a:cubicBezTo>
                  <a:pt x="4574" y="1107"/>
                  <a:pt x="4672" y="1138"/>
                  <a:pt x="4779" y="1138"/>
                </a:cubicBezTo>
                <a:cubicBezTo>
                  <a:pt x="4891" y="1138"/>
                  <a:pt x="4995" y="1104"/>
                  <a:pt x="5083" y="1048"/>
                </a:cubicBezTo>
                <a:lnTo>
                  <a:pt x="5827" y="2004"/>
                </a:lnTo>
                <a:cubicBezTo>
                  <a:pt x="5829" y="2007"/>
                  <a:pt x="5833" y="2009"/>
                  <a:pt x="5836" y="2011"/>
                </a:cubicBezTo>
                <a:cubicBezTo>
                  <a:pt x="5745" y="2112"/>
                  <a:pt x="5689" y="2244"/>
                  <a:pt x="5689" y="2389"/>
                </a:cubicBezTo>
                <a:cubicBezTo>
                  <a:pt x="5689" y="2703"/>
                  <a:pt x="5944" y="2958"/>
                  <a:pt x="6258" y="2958"/>
                </a:cubicBezTo>
                <a:cubicBezTo>
                  <a:pt x="6571" y="2958"/>
                  <a:pt x="6827" y="2703"/>
                  <a:pt x="6827" y="2389"/>
                </a:cubicBezTo>
                <a:cubicBezTo>
                  <a:pt x="6827" y="2076"/>
                  <a:pt x="6571" y="1820"/>
                  <a:pt x="6258" y="1820"/>
                </a:cubicBezTo>
                <a:cubicBezTo>
                  <a:pt x="6170" y="1820"/>
                  <a:pt x="6087" y="1842"/>
                  <a:pt x="6013" y="1878"/>
                </a:cubicBezTo>
                <a:cubicBezTo>
                  <a:pt x="6010" y="1874"/>
                  <a:pt x="6010" y="1869"/>
                  <a:pt x="6006" y="1864"/>
                </a:cubicBezTo>
                <a:lnTo>
                  <a:pt x="5248" y="890"/>
                </a:lnTo>
                <a:cubicBezTo>
                  <a:pt x="5311" y="798"/>
                  <a:pt x="5348" y="688"/>
                  <a:pt x="5348" y="569"/>
                </a:cubicBezTo>
                <a:cubicBezTo>
                  <a:pt x="5348" y="255"/>
                  <a:pt x="5092" y="0"/>
                  <a:pt x="4779" y="0"/>
                </a:cubicBezTo>
                <a:cubicBezTo>
                  <a:pt x="4465" y="0"/>
                  <a:pt x="4210" y="255"/>
                  <a:pt x="4210" y="569"/>
                </a:cubicBezTo>
                <a:cubicBezTo>
                  <a:pt x="4210" y="691"/>
                  <a:pt x="4249" y="804"/>
                  <a:pt x="4315" y="897"/>
                </a:cubicBezTo>
                <a:lnTo>
                  <a:pt x="3590" y="2244"/>
                </a:lnTo>
                <a:cubicBezTo>
                  <a:pt x="3505" y="2193"/>
                  <a:pt x="3406" y="2162"/>
                  <a:pt x="3300" y="2162"/>
                </a:cubicBezTo>
                <a:cubicBezTo>
                  <a:pt x="3118" y="2162"/>
                  <a:pt x="2959" y="2248"/>
                  <a:pt x="2854" y="2381"/>
                </a:cubicBezTo>
                <a:lnTo>
                  <a:pt x="2254" y="2081"/>
                </a:lnTo>
                <a:cubicBezTo>
                  <a:pt x="2267" y="2034"/>
                  <a:pt x="2276" y="1985"/>
                  <a:pt x="2276" y="1934"/>
                </a:cubicBezTo>
                <a:cubicBezTo>
                  <a:pt x="2276" y="1621"/>
                  <a:pt x="2020" y="1365"/>
                  <a:pt x="1707" y="1365"/>
                </a:cubicBezTo>
                <a:cubicBezTo>
                  <a:pt x="1393" y="1365"/>
                  <a:pt x="1138" y="1621"/>
                  <a:pt x="1138" y="1934"/>
                </a:cubicBezTo>
                <a:cubicBezTo>
                  <a:pt x="1138" y="2054"/>
                  <a:pt x="1176" y="2166"/>
                  <a:pt x="1239" y="2257"/>
                </a:cubicBezTo>
                <a:lnTo>
                  <a:pt x="593" y="3191"/>
                </a:lnTo>
                <a:cubicBezTo>
                  <a:pt x="585" y="3189"/>
                  <a:pt x="578" y="3186"/>
                  <a:pt x="569" y="3186"/>
                </a:cubicBezTo>
                <a:lnTo>
                  <a:pt x="455" y="3186"/>
                </a:lnTo>
                <a:lnTo>
                  <a:pt x="455" y="2844"/>
                </a:lnTo>
                <a:lnTo>
                  <a:pt x="569" y="2844"/>
                </a:lnTo>
                <a:cubicBezTo>
                  <a:pt x="632" y="2844"/>
                  <a:pt x="683" y="2794"/>
                  <a:pt x="683" y="2731"/>
                </a:cubicBezTo>
                <a:cubicBezTo>
                  <a:pt x="683" y="2668"/>
                  <a:pt x="632" y="2617"/>
                  <a:pt x="569" y="2617"/>
                </a:cubicBezTo>
                <a:lnTo>
                  <a:pt x="455" y="2617"/>
                </a:lnTo>
                <a:lnTo>
                  <a:pt x="455" y="2276"/>
                </a:lnTo>
                <a:lnTo>
                  <a:pt x="569" y="2276"/>
                </a:lnTo>
                <a:cubicBezTo>
                  <a:pt x="632" y="2276"/>
                  <a:pt x="683" y="2225"/>
                  <a:pt x="683" y="2162"/>
                </a:cubicBezTo>
                <a:cubicBezTo>
                  <a:pt x="683" y="2099"/>
                  <a:pt x="632" y="2048"/>
                  <a:pt x="569" y="2048"/>
                </a:cubicBezTo>
                <a:lnTo>
                  <a:pt x="455" y="2048"/>
                </a:lnTo>
                <a:lnTo>
                  <a:pt x="455" y="1707"/>
                </a:lnTo>
                <a:lnTo>
                  <a:pt x="569" y="1707"/>
                </a:lnTo>
                <a:cubicBezTo>
                  <a:pt x="632" y="1707"/>
                  <a:pt x="683" y="1656"/>
                  <a:pt x="683" y="1593"/>
                </a:cubicBezTo>
                <a:cubicBezTo>
                  <a:pt x="683" y="1530"/>
                  <a:pt x="632" y="1479"/>
                  <a:pt x="569" y="1479"/>
                </a:cubicBezTo>
                <a:lnTo>
                  <a:pt x="455" y="1479"/>
                </a:lnTo>
                <a:lnTo>
                  <a:pt x="455" y="1138"/>
                </a:lnTo>
                <a:lnTo>
                  <a:pt x="569" y="1138"/>
                </a:lnTo>
                <a:cubicBezTo>
                  <a:pt x="632" y="1138"/>
                  <a:pt x="683" y="1087"/>
                  <a:pt x="683" y="1024"/>
                </a:cubicBezTo>
                <a:cubicBezTo>
                  <a:pt x="683" y="961"/>
                  <a:pt x="632" y="910"/>
                  <a:pt x="569" y="910"/>
                </a:cubicBezTo>
                <a:lnTo>
                  <a:pt x="455" y="910"/>
                </a:lnTo>
                <a:lnTo>
                  <a:pt x="455" y="569"/>
                </a:lnTo>
                <a:lnTo>
                  <a:pt x="569" y="569"/>
                </a:lnTo>
                <a:cubicBezTo>
                  <a:pt x="632" y="569"/>
                  <a:pt x="683" y="518"/>
                  <a:pt x="683" y="455"/>
                </a:cubicBezTo>
                <a:cubicBezTo>
                  <a:pt x="683" y="392"/>
                  <a:pt x="632" y="341"/>
                  <a:pt x="569" y="341"/>
                </a:cubicBezTo>
                <a:lnTo>
                  <a:pt x="455" y="341"/>
                </a:lnTo>
                <a:lnTo>
                  <a:pt x="455" y="114"/>
                </a:lnTo>
                <a:cubicBezTo>
                  <a:pt x="455" y="51"/>
                  <a:pt x="404" y="0"/>
                  <a:pt x="341" y="0"/>
                </a:cubicBezTo>
                <a:cubicBezTo>
                  <a:pt x="278" y="0"/>
                  <a:pt x="228" y="51"/>
                  <a:pt x="228" y="114"/>
                </a:cubicBezTo>
                <a:lnTo>
                  <a:pt x="228" y="341"/>
                </a:lnTo>
                <a:lnTo>
                  <a:pt x="114" y="341"/>
                </a:lnTo>
                <a:cubicBezTo>
                  <a:pt x="51" y="341"/>
                  <a:pt x="0" y="392"/>
                  <a:pt x="0" y="455"/>
                </a:cubicBezTo>
                <a:cubicBezTo>
                  <a:pt x="0" y="518"/>
                  <a:pt x="51" y="569"/>
                  <a:pt x="114" y="569"/>
                </a:cubicBezTo>
                <a:lnTo>
                  <a:pt x="228" y="569"/>
                </a:lnTo>
                <a:lnTo>
                  <a:pt x="228" y="910"/>
                </a:lnTo>
                <a:lnTo>
                  <a:pt x="114" y="910"/>
                </a:lnTo>
                <a:cubicBezTo>
                  <a:pt x="51" y="910"/>
                  <a:pt x="0" y="961"/>
                  <a:pt x="0" y="1024"/>
                </a:cubicBezTo>
                <a:cubicBezTo>
                  <a:pt x="0" y="1087"/>
                  <a:pt x="51" y="1138"/>
                  <a:pt x="114" y="1138"/>
                </a:cubicBezTo>
                <a:lnTo>
                  <a:pt x="228" y="1138"/>
                </a:lnTo>
                <a:lnTo>
                  <a:pt x="228" y="1479"/>
                </a:lnTo>
                <a:lnTo>
                  <a:pt x="114" y="1479"/>
                </a:lnTo>
                <a:cubicBezTo>
                  <a:pt x="51" y="1479"/>
                  <a:pt x="0" y="1530"/>
                  <a:pt x="0" y="1593"/>
                </a:cubicBezTo>
                <a:cubicBezTo>
                  <a:pt x="0" y="1656"/>
                  <a:pt x="51" y="1707"/>
                  <a:pt x="114" y="1707"/>
                </a:cubicBezTo>
                <a:lnTo>
                  <a:pt x="228" y="1707"/>
                </a:lnTo>
                <a:lnTo>
                  <a:pt x="228" y="2048"/>
                </a:lnTo>
                <a:lnTo>
                  <a:pt x="114" y="2048"/>
                </a:lnTo>
                <a:cubicBezTo>
                  <a:pt x="51" y="2048"/>
                  <a:pt x="0" y="2099"/>
                  <a:pt x="0" y="2162"/>
                </a:cubicBezTo>
                <a:cubicBezTo>
                  <a:pt x="0" y="2225"/>
                  <a:pt x="51" y="2276"/>
                  <a:pt x="114" y="2276"/>
                </a:cubicBezTo>
                <a:lnTo>
                  <a:pt x="228" y="2276"/>
                </a:lnTo>
                <a:lnTo>
                  <a:pt x="228" y="2617"/>
                </a:lnTo>
                <a:lnTo>
                  <a:pt x="114" y="2617"/>
                </a:lnTo>
                <a:cubicBezTo>
                  <a:pt x="51" y="2617"/>
                  <a:pt x="0" y="2668"/>
                  <a:pt x="0" y="2731"/>
                </a:cubicBezTo>
                <a:cubicBezTo>
                  <a:pt x="0" y="2794"/>
                  <a:pt x="51" y="2844"/>
                  <a:pt x="114" y="2844"/>
                </a:cubicBezTo>
                <a:lnTo>
                  <a:pt x="228" y="2844"/>
                </a:lnTo>
                <a:lnTo>
                  <a:pt x="228" y="3186"/>
                </a:lnTo>
                <a:lnTo>
                  <a:pt x="114" y="3186"/>
                </a:lnTo>
                <a:cubicBezTo>
                  <a:pt x="51" y="3186"/>
                  <a:pt x="0" y="3237"/>
                  <a:pt x="0" y="3300"/>
                </a:cubicBezTo>
                <a:cubicBezTo>
                  <a:pt x="0" y="3362"/>
                  <a:pt x="51" y="3413"/>
                  <a:pt x="114" y="3413"/>
                </a:cubicBezTo>
                <a:lnTo>
                  <a:pt x="228" y="3413"/>
                </a:lnTo>
                <a:lnTo>
                  <a:pt x="228" y="3755"/>
                </a:lnTo>
                <a:lnTo>
                  <a:pt x="114" y="3755"/>
                </a:lnTo>
                <a:cubicBezTo>
                  <a:pt x="51" y="3755"/>
                  <a:pt x="0" y="3806"/>
                  <a:pt x="0" y="3868"/>
                </a:cubicBezTo>
                <a:cubicBezTo>
                  <a:pt x="0" y="3931"/>
                  <a:pt x="51" y="3982"/>
                  <a:pt x="114" y="3982"/>
                </a:cubicBezTo>
                <a:lnTo>
                  <a:pt x="228" y="3982"/>
                </a:lnTo>
                <a:lnTo>
                  <a:pt x="228" y="4324"/>
                </a:lnTo>
                <a:lnTo>
                  <a:pt x="114" y="4324"/>
                </a:lnTo>
                <a:cubicBezTo>
                  <a:pt x="51" y="4324"/>
                  <a:pt x="0" y="4374"/>
                  <a:pt x="0" y="4437"/>
                </a:cubicBezTo>
                <a:cubicBezTo>
                  <a:pt x="0" y="4500"/>
                  <a:pt x="51" y="4551"/>
                  <a:pt x="114" y="4551"/>
                </a:cubicBezTo>
                <a:lnTo>
                  <a:pt x="228" y="4551"/>
                </a:lnTo>
                <a:lnTo>
                  <a:pt x="228" y="4892"/>
                </a:lnTo>
                <a:lnTo>
                  <a:pt x="114" y="4892"/>
                </a:lnTo>
                <a:cubicBezTo>
                  <a:pt x="51" y="4892"/>
                  <a:pt x="0" y="4943"/>
                  <a:pt x="0" y="5006"/>
                </a:cubicBezTo>
                <a:cubicBezTo>
                  <a:pt x="0" y="5069"/>
                  <a:pt x="51" y="5120"/>
                  <a:pt x="114" y="5120"/>
                </a:cubicBezTo>
                <a:lnTo>
                  <a:pt x="228" y="5120"/>
                </a:lnTo>
                <a:lnTo>
                  <a:pt x="228" y="5461"/>
                </a:lnTo>
                <a:lnTo>
                  <a:pt x="114" y="5461"/>
                </a:lnTo>
                <a:cubicBezTo>
                  <a:pt x="51" y="5461"/>
                  <a:pt x="0" y="5512"/>
                  <a:pt x="0" y="5575"/>
                </a:cubicBezTo>
                <a:cubicBezTo>
                  <a:pt x="0" y="5638"/>
                  <a:pt x="51" y="5689"/>
                  <a:pt x="114" y="5689"/>
                </a:cubicBezTo>
                <a:lnTo>
                  <a:pt x="228" y="5689"/>
                </a:lnTo>
                <a:lnTo>
                  <a:pt x="228" y="6030"/>
                </a:lnTo>
                <a:lnTo>
                  <a:pt x="114" y="6030"/>
                </a:lnTo>
                <a:cubicBezTo>
                  <a:pt x="51" y="6030"/>
                  <a:pt x="0" y="6081"/>
                  <a:pt x="0" y="6144"/>
                </a:cubicBezTo>
                <a:cubicBezTo>
                  <a:pt x="0" y="6207"/>
                  <a:pt x="51" y="6258"/>
                  <a:pt x="114" y="6258"/>
                </a:cubicBezTo>
                <a:lnTo>
                  <a:pt x="228" y="6258"/>
                </a:lnTo>
                <a:lnTo>
                  <a:pt x="228" y="6485"/>
                </a:lnTo>
                <a:cubicBezTo>
                  <a:pt x="228" y="6548"/>
                  <a:pt x="278" y="6599"/>
                  <a:pt x="341" y="6599"/>
                </a:cubicBezTo>
                <a:lnTo>
                  <a:pt x="683" y="6599"/>
                </a:lnTo>
                <a:lnTo>
                  <a:pt x="683" y="6713"/>
                </a:lnTo>
                <a:cubicBezTo>
                  <a:pt x="683" y="6776"/>
                  <a:pt x="734" y="6827"/>
                  <a:pt x="796" y="6827"/>
                </a:cubicBezTo>
                <a:cubicBezTo>
                  <a:pt x="859" y="6827"/>
                  <a:pt x="910" y="6776"/>
                  <a:pt x="910" y="6713"/>
                </a:cubicBezTo>
                <a:lnTo>
                  <a:pt x="910" y="6599"/>
                </a:lnTo>
                <a:lnTo>
                  <a:pt x="1252" y="6599"/>
                </a:lnTo>
                <a:lnTo>
                  <a:pt x="1252" y="6713"/>
                </a:lnTo>
                <a:cubicBezTo>
                  <a:pt x="1252" y="6776"/>
                  <a:pt x="1302" y="6827"/>
                  <a:pt x="1365" y="6827"/>
                </a:cubicBezTo>
                <a:cubicBezTo>
                  <a:pt x="1428" y="6827"/>
                  <a:pt x="1479" y="6776"/>
                  <a:pt x="1479" y="6713"/>
                </a:cubicBezTo>
                <a:lnTo>
                  <a:pt x="1479" y="6599"/>
                </a:lnTo>
                <a:lnTo>
                  <a:pt x="1820" y="6599"/>
                </a:lnTo>
                <a:lnTo>
                  <a:pt x="1820" y="6713"/>
                </a:lnTo>
                <a:cubicBezTo>
                  <a:pt x="1820" y="6776"/>
                  <a:pt x="1871" y="6827"/>
                  <a:pt x="1934" y="6827"/>
                </a:cubicBezTo>
                <a:cubicBezTo>
                  <a:pt x="1997" y="6827"/>
                  <a:pt x="2048" y="6776"/>
                  <a:pt x="2048" y="6713"/>
                </a:cubicBezTo>
                <a:lnTo>
                  <a:pt x="2048" y="6599"/>
                </a:lnTo>
                <a:lnTo>
                  <a:pt x="2389" y="6599"/>
                </a:lnTo>
                <a:lnTo>
                  <a:pt x="2389" y="6713"/>
                </a:lnTo>
                <a:cubicBezTo>
                  <a:pt x="2389" y="6776"/>
                  <a:pt x="2440" y="6827"/>
                  <a:pt x="2503" y="6827"/>
                </a:cubicBezTo>
                <a:cubicBezTo>
                  <a:pt x="2566" y="6827"/>
                  <a:pt x="2617" y="6776"/>
                  <a:pt x="2617" y="6713"/>
                </a:cubicBezTo>
                <a:lnTo>
                  <a:pt x="2617" y="6599"/>
                </a:lnTo>
                <a:lnTo>
                  <a:pt x="2958" y="6599"/>
                </a:lnTo>
                <a:lnTo>
                  <a:pt x="2958" y="6713"/>
                </a:lnTo>
                <a:cubicBezTo>
                  <a:pt x="2958" y="6776"/>
                  <a:pt x="3009" y="6827"/>
                  <a:pt x="3072" y="6827"/>
                </a:cubicBezTo>
                <a:cubicBezTo>
                  <a:pt x="3135" y="6827"/>
                  <a:pt x="3186" y="6776"/>
                  <a:pt x="3186" y="6713"/>
                </a:cubicBezTo>
                <a:lnTo>
                  <a:pt x="3186" y="6599"/>
                </a:lnTo>
                <a:lnTo>
                  <a:pt x="3527" y="6599"/>
                </a:lnTo>
                <a:lnTo>
                  <a:pt x="3527" y="6713"/>
                </a:lnTo>
                <a:cubicBezTo>
                  <a:pt x="3527" y="6776"/>
                  <a:pt x="3578" y="6827"/>
                  <a:pt x="3641" y="6827"/>
                </a:cubicBezTo>
                <a:cubicBezTo>
                  <a:pt x="3704" y="6827"/>
                  <a:pt x="3755" y="6776"/>
                  <a:pt x="3755" y="6713"/>
                </a:cubicBezTo>
                <a:lnTo>
                  <a:pt x="3755" y="6599"/>
                </a:lnTo>
                <a:lnTo>
                  <a:pt x="4096" y="6599"/>
                </a:lnTo>
                <a:lnTo>
                  <a:pt x="4096" y="6713"/>
                </a:lnTo>
                <a:cubicBezTo>
                  <a:pt x="4096" y="6776"/>
                  <a:pt x="4147" y="6827"/>
                  <a:pt x="4210" y="6827"/>
                </a:cubicBezTo>
                <a:cubicBezTo>
                  <a:pt x="4273" y="6827"/>
                  <a:pt x="4323" y="6776"/>
                  <a:pt x="4323" y="6713"/>
                </a:cubicBezTo>
                <a:lnTo>
                  <a:pt x="4323" y="6599"/>
                </a:lnTo>
                <a:lnTo>
                  <a:pt x="4665" y="6599"/>
                </a:lnTo>
                <a:lnTo>
                  <a:pt x="4665" y="6713"/>
                </a:lnTo>
                <a:cubicBezTo>
                  <a:pt x="4665" y="6776"/>
                  <a:pt x="4716" y="6827"/>
                  <a:pt x="4779" y="6827"/>
                </a:cubicBezTo>
                <a:cubicBezTo>
                  <a:pt x="4842" y="6827"/>
                  <a:pt x="4892" y="6776"/>
                  <a:pt x="4892" y="6713"/>
                </a:cubicBezTo>
                <a:lnTo>
                  <a:pt x="4892" y="6599"/>
                </a:lnTo>
                <a:lnTo>
                  <a:pt x="5234" y="6599"/>
                </a:lnTo>
                <a:lnTo>
                  <a:pt x="5234" y="6713"/>
                </a:lnTo>
                <a:cubicBezTo>
                  <a:pt x="5234" y="6776"/>
                  <a:pt x="5285" y="6827"/>
                  <a:pt x="5347" y="6827"/>
                </a:cubicBezTo>
                <a:cubicBezTo>
                  <a:pt x="5410" y="6827"/>
                  <a:pt x="5461" y="6776"/>
                  <a:pt x="5461" y="6713"/>
                </a:cubicBezTo>
                <a:lnTo>
                  <a:pt x="5461" y="6599"/>
                </a:lnTo>
                <a:lnTo>
                  <a:pt x="5803" y="6599"/>
                </a:lnTo>
                <a:lnTo>
                  <a:pt x="5803" y="6713"/>
                </a:lnTo>
                <a:cubicBezTo>
                  <a:pt x="5803" y="6776"/>
                  <a:pt x="5853" y="6827"/>
                  <a:pt x="5916" y="6827"/>
                </a:cubicBezTo>
                <a:cubicBezTo>
                  <a:pt x="5979" y="6827"/>
                  <a:pt x="6030" y="6776"/>
                  <a:pt x="6030" y="6713"/>
                </a:cubicBezTo>
                <a:lnTo>
                  <a:pt x="6030" y="6599"/>
                </a:lnTo>
                <a:lnTo>
                  <a:pt x="6371" y="6599"/>
                </a:lnTo>
                <a:lnTo>
                  <a:pt x="6371" y="6713"/>
                </a:lnTo>
                <a:cubicBezTo>
                  <a:pt x="6371" y="6776"/>
                  <a:pt x="6422" y="6827"/>
                  <a:pt x="6485" y="6827"/>
                </a:cubicBezTo>
                <a:cubicBezTo>
                  <a:pt x="6548" y="6827"/>
                  <a:pt x="6599" y="6776"/>
                  <a:pt x="6599" y="6713"/>
                </a:cubicBezTo>
                <a:lnTo>
                  <a:pt x="6599" y="6599"/>
                </a:lnTo>
                <a:lnTo>
                  <a:pt x="6713" y="6599"/>
                </a:lnTo>
                <a:cubicBezTo>
                  <a:pt x="6776" y="6599"/>
                  <a:pt x="6827" y="6548"/>
                  <a:pt x="6827" y="6485"/>
                </a:cubicBezTo>
                <a:cubicBezTo>
                  <a:pt x="6827" y="6422"/>
                  <a:pt x="6776" y="6372"/>
                  <a:pt x="6713" y="6372"/>
                </a:cubicBezTo>
                <a:lnTo>
                  <a:pt x="6599" y="6372"/>
                </a:lnTo>
                <a:lnTo>
                  <a:pt x="6599" y="6258"/>
                </a:lnTo>
                <a:cubicBezTo>
                  <a:pt x="6599" y="6195"/>
                  <a:pt x="6548" y="6144"/>
                  <a:pt x="6485" y="6144"/>
                </a:cubicBezTo>
                <a:cubicBezTo>
                  <a:pt x="6422" y="6144"/>
                  <a:pt x="6371" y="6195"/>
                  <a:pt x="6371" y="6258"/>
                </a:cubicBezTo>
                <a:lnTo>
                  <a:pt x="6371" y="6372"/>
                </a:lnTo>
                <a:lnTo>
                  <a:pt x="6030" y="6372"/>
                </a:lnTo>
                <a:lnTo>
                  <a:pt x="6030" y="6258"/>
                </a:lnTo>
                <a:cubicBezTo>
                  <a:pt x="6030" y="6195"/>
                  <a:pt x="5979" y="6144"/>
                  <a:pt x="5916" y="6144"/>
                </a:cubicBezTo>
                <a:cubicBezTo>
                  <a:pt x="5853" y="6144"/>
                  <a:pt x="5803" y="6195"/>
                  <a:pt x="5803" y="6258"/>
                </a:cubicBezTo>
                <a:lnTo>
                  <a:pt x="5803" y="6372"/>
                </a:lnTo>
                <a:lnTo>
                  <a:pt x="5461" y="6372"/>
                </a:lnTo>
                <a:lnTo>
                  <a:pt x="5461" y="6258"/>
                </a:lnTo>
                <a:cubicBezTo>
                  <a:pt x="5461" y="6195"/>
                  <a:pt x="5410" y="6144"/>
                  <a:pt x="5347" y="6144"/>
                </a:cubicBezTo>
                <a:cubicBezTo>
                  <a:pt x="5285" y="6144"/>
                  <a:pt x="5234" y="6195"/>
                  <a:pt x="5234" y="6258"/>
                </a:cubicBezTo>
                <a:lnTo>
                  <a:pt x="5234" y="6372"/>
                </a:lnTo>
                <a:lnTo>
                  <a:pt x="4892" y="6372"/>
                </a:lnTo>
                <a:lnTo>
                  <a:pt x="4892" y="6258"/>
                </a:lnTo>
                <a:cubicBezTo>
                  <a:pt x="4892" y="6195"/>
                  <a:pt x="4842" y="6144"/>
                  <a:pt x="4779" y="6144"/>
                </a:cubicBezTo>
                <a:cubicBezTo>
                  <a:pt x="4716" y="6144"/>
                  <a:pt x="4665" y="6195"/>
                  <a:pt x="4665" y="6258"/>
                </a:cubicBezTo>
                <a:lnTo>
                  <a:pt x="4665" y="6372"/>
                </a:lnTo>
                <a:lnTo>
                  <a:pt x="4323" y="6372"/>
                </a:lnTo>
                <a:lnTo>
                  <a:pt x="4323" y="6258"/>
                </a:lnTo>
                <a:cubicBezTo>
                  <a:pt x="4323" y="6195"/>
                  <a:pt x="4273" y="6144"/>
                  <a:pt x="4210" y="6144"/>
                </a:cubicBezTo>
                <a:cubicBezTo>
                  <a:pt x="4147" y="6144"/>
                  <a:pt x="4096" y="6195"/>
                  <a:pt x="4096" y="6258"/>
                </a:cubicBezTo>
                <a:lnTo>
                  <a:pt x="4096" y="6372"/>
                </a:lnTo>
                <a:lnTo>
                  <a:pt x="3755" y="6372"/>
                </a:lnTo>
                <a:lnTo>
                  <a:pt x="3755" y="6258"/>
                </a:lnTo>
                <a:cubicBezTo>
                  <a:pt x="3755" y="6195"/>
                  <a:pt x="3704" y="6144"/>
                  <a:pt x="3641" y="6144"/>
                </a:cubicBezTo>
                <a:cubicBezTo>
                  <a:pt x="3578" y="6144"/>
                  <a:pt x="3527" y="6195"/>
                  <a:pt x="3527" y="6258"/>
                </a:cubicBezTo>
                <a:lnTo>
                  <a:pt x="3527" y="6372"/>
                </a:lnTo>
                <a:lnTo>
                  <a:pt x="3186" y="6372"/>
                </a:lnTo>
                <a:lnTo>
                  <a:pt x="3186" y="6258"/>
                </a:lnTo>
                <a:cubicBezTo>
                  <a:pt x="3186" y="6195"/>
                  <a:pt x="3135" y="6144"/>
                  <a:pt x="3072" y="6144"/>
                </a:cubicBezTo>
                <a:cubicBezTo>
                  <a:pt x="3009" y="6144"/>
                  <a:pt x="2958" y="6195"/>
                  <a:pt x="2958" y="6258"/>
                </a:cubicBezTo>
                <a:lnTo>
                  <a:pt x="2958" y="6372"/>
                </a:lnTo>
                <a:lnTo>
                  <a:pt x="2617" y="6372"/>
                </a:lnTo>
                <a:lnTo>
                  <a:pt x="2617" y="6258"/>
                </a:lnTo>
                <a:cubicBezTo>
                  <a:pt x="2617" y="6195"/>
                  <a:pt x="2566" y="6144"/>
                  <a:pt x="2503" y="6144"/>
                </a:cubicBezTo>
                <a:cubicBezTo>
                  <a:pt x="2440" y="6144"/>
                  <a:pt x="2389" y="6195"/>
                  <a:pt x="2389" y="6258"/>
                </a:cubicBezTo>
                <a:lnTo>
                  <a:pt x="2389" y="6372"/>
                </a:lnTo>
                <a:lnTo>
                  <a:pt x="2048" y="6372"/>
                </a:lnTo>
                <a:lnTo>
                  <a:pt x="2048" y="6258"/>
                </a:lnTo>
                <a:cubicBezTo>
                  <a:pt x="2048" y="6195"/>
                  <a:pt x="1997" y="6144"/>
                  <a:pt x="1934" y="6144"/>
                </a:cubicBezTo>
                <a:cubicBezTo>
                  <a:pt x="1871" y="6144"/>
                  <a:pt x="1820" y="6195"/>
                  <a:pt x="1820" y="6258"/>
                </a:cubicBezTo>
                <a:lnTo>
                  <a:pt x="1820" y="6372"/>
                </a:lnTo>
                <a:lnTo>
                  <a:pt x="1479" y="6372"/>
                </a:lnTo>
                <a:lnTo>
                  <a:pt x="1479" y="6258"/>
                </a:lnTo>
                <a:cubicBezTo>
                  <a:pt x="1479" y="6195"/>
                  <a:pt x="1428" y="6144"/>
                  <a:pt x="1365" y="6144"/>
                </a:cubicBezTo>
                <a:cubicBezTo>
                  <a:pt x="1302" y="6144"/>
                  <a:pt x="1252" y="6195"/>
                  <a:pt x="1252" y="6258"/>
                </a:cubicBezTo>
                <a:lnTo>
                  <a:pt x="1252" y="6372"/>
                </a:lnTo>
                <a:lnTo>
                  <a:pt x="910" y="6372"/>
                </a:lnTo>
                <a:lnTo>
                  <a:pt x="910" y="6258"/>
                </a:lnTo>
                <a:cubicBezTo>
                  <a:pt x="910" y="6195"/>
                  <a:pt x="859" y="6144"/>
                  <a:pt x="796" y="6144"/>
                </a:cubicBezTo>
                <a:cubicBezTo>
                  <a:pt x="734" y="6144"/>
                  <a:pt x="683" y="6195"/>
                  <a:pt x="683" y="6258"/>
                </a:cubicBezTo>
                <a:lnTo>
                  <a:pt x="683" y="6372"/>
                </a:lnTo>
                <a:lnTo>
                  <a:pt x="455" y="6372"/>
                </a:lnTo>
                <a:lnTo>
                  <a:pt x="455" y="5234"/>
                </a:lnTo>
                <a:lnTo>
                  <a:pt x="1263" y="5234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anchor="ctr"/>
          <a:lstStyle/>
          <a:p>
            <a:pPr algn="ctr" fontAlgn="base">
              <a:lnSpc>
                <a:spcPct val="120000"/>
              </a:lnSpc>
            </a:pPr>
            <a:endParaRPr strike="noStrike" noProof="1">
              <a:solidFill>
                <a:schemeClr val="dk1"/>
              </a:solidFill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30" name="任意多边形 15"/>
          <p:cNvSpPr/>
          <p:nvPr userDrawn="1">
            <p:custDataLst>
              <p:tags r:id="rId24"/>
            </p:custDataLst>
          </p:nvPr>
        </p:nvSpPr>
        <p:spPr bwMode="auto">
          <a:xfrm>
            <a:off x="3252788" y="1231900"/>
            <a:ext cx="280988" cy="269875"/>
          </a:xfrm>
          <a:custGeom>
            <a:avLst/>
            <a:gdLst>
              <a:gd name="T0" fmla="*/ 3413 w 6827"/>
              <a:gd name="T1" fmla="*/ 0 h 5912"/>
              <a:gd name="T2" fmla="*/ 0 w 6827"/>
              <a:gd name="T3" fmla="*/ 5912 h 5912"/>
              <a:gd name="T4" fmla="*/ 6827 w 6827"/>
              <a:gd name="T5" fmla="*/ 5912 h 5912"/>
              <a:gd name="T6" fmla="*/ 3413 w 6827"/>
              <a:gd name="T7" fmla="*/ 0 h 5912"/>
              <a:gd name="T8" fmla="*/ 3413 w 6827"/>
              <a:gd name="T9" fmla="*/ 972 h 5912"/>
              <a:gd name="T10" fmla="*/ 4489 w 6827"/>
              <a:gd name="T11" fmla="*/ 2835 h 5912"/>
              <a:gd name="T12" fmla="*/ 2338 w 6827"/>
              <a:gd name="T13" fmla="*/ 2835 h 5912"/>
              <a:gd name="T14" fmla="*/ 3413 w 6827"/>
              <a:gd name="T15" fmla="*/ 972 h 5912"/>
              <a:gd name="T16" fmla="*/ 842 w 6827"/>
              <a:gd name="T17" fmla="*/ 5426 h 5912"/>
              <a:gd name="T18" fmla="*/ 1917 w 6827"/>
              <a:gd name="T19" fmla="*/ 3564 h 5912"/>
              <a:gd name="T20" fmla="*/ 2993 w 6827"/>
              <a:gd name="T21" fmla="*/ 5426 h 5912"/>
              <a:gd name="T22" fmla="*/ 842 w 6827"/>
              <a:gd name="T23" fmla="*/ 5426 h 5912"/>
              <a:gd name="T24" fmla="*/ 2338 w 6827"/>
              <a:gd name="T25" fmla="*/ 3321 h 5912"/>
              <a:gd name="T26" fmla="*/ 4489 w 6827"/>
              <a:gd name="T27" fmla="*/ 3321 h 5912"/>
              <a:gd name="T28" fmla="*/ 3413 w 6827"/>
              <a:gd name="T29" fmla="*/ 5183 h 5912"/>
              <a:gd name="T30" fmla="*/ 2338 w 6827"/>
              <a:gd name="T31" fmla="*/ 3321 h 5912"/>
              <a:gd name="T32" fmla="*/ 4910 w 6827"/>
              <a:gd name="T33" fmla="*/ 3564 h 5912"/>
              <a:gd name="T34" fmla="*/ 5985 w 6827"/>
              <a:gd name="T35" fmla="*/ 5426 h 5912"/>
              <a:gd name="T36" fmla="*/ 3834 w 6827"/>
              <a:gd name="T37" fmla="*/ 5426 h 5912"/>
              <a:gd name="T38" fmla="*/ 4910 w 6827"/>
              <a:gd name="T39" fmla="*/ 3564 h 59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</a:cxnLst>
            <a:rect l="0" t="0" r="r" b="b"/>
            <a:pathLst>
              <a:path w="6827" h="5912">
                <a:moveTo>
                  <a:pt x="3413" y="0"/>
                </a:moveTo>
                <a:lnTo>
                  <a:pt x="0" y="5912"/>
                </a:lnTo>
                <a:lnTo>
                  <a:pt x="6827" y="5912"/>
                </a:lnTo>
                <a:lnTo>
                  <a:pt x="3413" y="0"/>
                </a:lnTo>
                <a:close/>
                <a:moveTo>
                  <a:pt x="3413" y="972"/>
                </a:moveTo>
                <a:lnTo>
                  <a:pt x="4489" y="2835"/>
                </a:lnTo>
                <a:lnTo>
                  <a:pt x="2338" y="2835"/>
                </a:lnTo>
                <a:lnTo>
                  <a:pt x="3413" y="972"/>
                </a:lnTo>
                <a:close/>
                <a:moveTo>
                  <a:pt x="842" y="5426"/>
                </a:moveTo>
                <a:lnTo>
                  <a:pt x="1917" y="3564"/>
                </a:lnTo>
                <a:lnTo>
                  <a:pt x="2993" y="5426"/>
                </a:lnTo>
                <a:lnTo>
                  <a:pt x="842" y="5426"/>
                </a:lnTo>
                <a:close/>
                <a:moveTo>
                  <a:pt x="2338" y="3321"/>
                </a:moveTo>
                <a:lnTo>
                  <a:pt x="4489" y="3321"/>
                </a:lnTo>
                <a:lnTo>
                  <a:pt x="3413" y="5183"/>
                </a:lnTo>
                <a:lnTo>
                  <a:pt x="2338" y="3321"/>
                </a:lnTo>
                <a:close/>
                <a:moveTo>
                  <a:pt x="4910" y="3564"/>
                </a:moveTo>
                <a:lnTo>
                  <a:pt x="5985" y="5426"/>
                </a:lnTo>
                <a:lnTo>
                  <a:pt x="3834" y="5426"/>
                </a:lnTo>
                <a:lnTo>
                  <a:pt x="4910" y="3564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anchor="ctr"/>
          <a:lstStyle/>
          <a:p>
            <a:pPr algn="ctr" fontAlgn="base">
              <a:lnSpc>
                <a:spcPct val="120000"/>
              </a:lnSpc>
            </a:pPr>
            <a:endParaRPr strike="noStrike" noProof="1">
              <a:solidFill>
                <a:schemeClr val="dk1"/>
              </a:solidFill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31" name="任意多边形 17"/>
          <p:cNvSpPr/>
          <p:nvPr userDrawn="1">
            <p:custDataLst>
              <p:tags r:id="rId25"/>
            </p:custDataLst>
          </p:nvPr>
        </p:nvSpPr>
        <p:spPr bwMode="auto">
          <a:xfrm>
            <a:off x="3298825" y="4584700"/>
            <a:ext cx="273050" cy="280988"/>
          </a:xfrm>
          <a:custGeom>
            <a:avLst/>
            <a:gdLst>
              <a:gd name="T0" fmla="*/ 5493 w 6970"/>
              <a:gd name="T1" fmla="*/ 3347 h 7180"/>
              <a:gd name="T2" fmla="*/ 4316 w 6970"/>
              <a:gd name="T3" fmla="*/ 2776 h 7180"/>
              <a:gd name="T4" fmla="*/ 5024 w 6970"/>
              <a:gd name="T5" fmla="*/ 1687 h 7180"/>
              <a:gd name="T6" fmla="*/ 5024 w 6970"/>
              <a:gd name="T7" fmla="*/ 0 h 7180"/>
              <a:gd name="T8" fmla="*/ 4532 w 6970"/>
              <a:gd name="T9" fmla="*/ 1525 h 7180"/>
              <a:gd name="T10" fmla="*/ 3062 w 6970"/>
              <a:gd name="T11" fmla="*/ 3025 h 7180"/>
              <a:gd name="T12" fmla="*/ 1673 w 6970"/>
              <a:gd name="T13" fmla="*/ 3377 h 7180"/>
              <a:gd name="T14" fmla="*/ 0 w 6970"/>
              <a:gd name="T15" fmla="*/ 3518 h 7180"/>
              <a:gd name="T16" fmla="*/ 1668 w 6970"/>
              <a:gd name="T17" fmla="*/ 3696 h 7180"/>
              <a:gd name="T18" fmla="*/ 3150 w 6970"/>
              <a:gd name="T19" fmla="*/ 3971 h 7180"/>
              <a:gd name="T20" fmla="*/ 1686 w 6970"/>
              <a:gd name="T21" fmla="*/ 5684 h 7180"/>
              <a:gd name="T22" fmla="*/ 1686 w 6970"/>
              <a:gd name="T23" fmla="*/ 7180 h 7180"/>
              <a:gd name="T24" fmla="*/ 2204 w 6970"/>
              <a:gd name="T25" fmla="*/ 5894 h 7180"/>
              <a:gd name="T26" fmla="*/ 3985 w 6970"/>
              <a:gd name="T27" fmla="*/ 4252 h 7180"/>
              <a:gd name="T28" fmla="*/ 4312 w 6970"/>
              <a:gd name="T29" fmla="*/ 6177 h 7180"/>
              <a:gd name="T30" fmla="*/ 5999 w 6970"/>
              <a:gd name="T31" fmla="*/ 6177 h 7180"/>
              <a:gd name="T32" fmla="*/ 5010 w 6970"/>
              <a:gd name="T33" fmla="*/ 5348 h 7180"/>
              <a:gd name="T34" fmla="*/ 4533 w 6970"/>
              <a:gd name="T35" fmla="*/ 3844 h 7180"/>
              <a:gd name="T36" fmla="*/ 5490 w 6970"/>
              <a:gd name="T37" fmla="*/ 3666 h 7180"/>
              <a:gd name="T38" fmla="*/ 6970 w 6970"/>
              <a:gd name="T39" fmla="*/ 3511 h 7180"/>
              <a:gd name="T40" fmla="*/ 4500 w 6970"/>
              <a:gd name="T41" fmla="*/ 843 h 7180"/>
              <a:gd name="T42" fmla="*/ 5549 w 6970"/>
              <a:gd name="T43" fmla="*/ 843 h 7180"/>
              <a:gd name="T44" fmla="*/ 4500 w 6970"/>
              <a:gd name="T45" fmla="*/ 843 h 7180"/>
              <a:gd name="T46" fmla="*/ 319 w 6970"/>
              <a:gd name="T47" fmla="*/ 3518 h 7180"/>
              <a:gd name="T48" fmla="*/ 1369 w 6970"/>
              <a:gd name="T49" fmla="*/ 3518 h 7180"/>
              <a:gd name="T50" fmla="*/ 1686 w 6970"/>
              <a:gd name="T51" fmla="*/ 6861 h 7180"/>
              <a:gd name="T52" fmla="*/ 1686 w 6970"/>
              <a:gd name="T53" fmla="*/ 6003 h 7180"/>
              <a:gd name="T54" fmla="*/ 1686 w 6970"/>
              <a:gd name="T55" fmla="*/ 6861 h 7180"/>
              <a:gd name="T56" fmla="*/ 5680 w 6970"/>
              <a:gd name="T57" fmla="*/ 6177 h 7180"/>
              <a:gd name="T58" fmla="*/ 4631 w 6970"/>
              <a:gd name="T59" fmla="*/ 6177 h 7180"/>
              <a:gd name="T60" fmla="*/ 6222 w 6970"/>
              <a:gd name="T61" fmla="*/ 3940 h 7180"/>
              <a:gd name="T62" fmla="*/ 6222 w 6970"/>
              <a:gd name="T63" fmla="*/ 3081 h 7180"/>
              <a:gd name="T64" fmla="*/ 6222 w 6970"/>
              <a:gd name="T65" fmla="*/ 3940 h 718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</a:cxnLst>
            <a:rect l="0" t="0" r="r" b="b"/>
            <a:pathLst>
              <a:path w="6970" h="7180">
                <a:moveTo>
                  <a:pt x="6222" y="2762"/>
                </a:moveTo>
                <a:cubicBezTo>
                  <a:pt x="5866" y="2762"/>
                  <a:pt x="5568" y="3013"/>
                  <a:pt x="5493" y="3347"/>
                </a:cubicBezTo>
                <a:lnTo>
                  <a:pt x="4628" y="3322"/>
                </a:lnTo>
                <a:cubicBezTo>
                  <a:pt x="4598" y="3111"/>
                  <a:pt x="4491" y="2913"/>
                  <a:pt x="4316" y="2776"/>
                </a:cubicBezTo>
                <a:lnTo>
                  <a:pt x="4821" y="1659"/>
                </a:lnTo>
                <a:cubicBezTo>
                  <a:pt x="4886" y="1676"/>
                  <a:pt x="4954" y="1687"/>
                  <a:pt x="5024" y="1687"/>
                </a:cubicBezTo>
                <a:cubicBezTo>
                  <a:pt x="5489" y="1687"/>
                  <a:pt x="5867" y="1308"/>
                  <a:pt x="5867" y="843"/>
                </a:cubicBezTo>
                <a:cubicBezTo>
                  <a:pt x="5867" y="378"/>
                  <a:pt x="5489" y="0"/>
                  <a:pt x="5024" y="0"/>
                </a:cubicBezTo>
                <a:cubicBezTo>
                  <a:pt x="4559" y="0"/>
                  <a:pt x="4181" y="378"/>
                  <a:pt x="4181" y="843"/>
                </a:cubicBezTo>
                <a:cubicBezTo>
                  <a:pt x="4181" y="1124"/>
                  <a:pt x="4320" y="1372"/>
                  <a:pt x="4532" y="1525"/>
                </a:cubicBezTo>
                <a:lnTo>
                  <a:pt x="4033" y="2628"/>
                </a:lnTo>
                <a:cubicBezTo>
                  <a:pt x="3664" y="2520"/>
                  <a:pt x="3257" y="2675"/>
                  <a:pt x="3062" y="3025"/>
                </a:cubicBezTo>
                <a:cubicBezTo>
                  <a:pt x="2999" y="3137"/>
                  <a:pt x="2968" y="3257"/>
                  <a:pt x="2960" y="3377"/>
                </a:cubicBezTo>
                <a:lnTo>
                  <a:pt x="1673" y="3377"/>
                </a:lnTo>
                <a:cubicBezTo>
                  <a:pt x="1606" y="2979"/>
                  <a:pt x="1261" y="2675"/>
                  <a:pt x="844" y="2675"/>
                </a:cubicBezTo>
                <a:cubicBezTo>
                  <a:pt x="379" y="2675"/>
                  <a:pt x="0" y="3053"/>
                  <a:pt x="0" y="3518"/>
                </a:cubicBezTo>
                <a:cubicBezTo>
                  <a:pt x="0" y="3983"/>
                  <a:pt x="379" y="4361"/>
                  <a:pt x="844" y="4361"/>
                </a:cubicBezTo>
                <a:cubicBezTo>
                  <a:pt x="1248" y="4361"/>
                  <a:pt x="1585" y="4076"/>
                  <a:pt x="1668" y="3696"/>
                </a:cubicBezTo>
                <a:lnTo>
                  <a:pt x="3000" y="3696"/>
                </a:lnTo>
                <a:cubicBezTo>
                  <a:pt x="3032" y="3796"/>
                  <a:pt x="3083" y="3889"/>
                  <a:pt x="3150" y="3971"/>
                </a:cubicBezTo>
                <a:lnTo>
                  <a:pt x="1931" y="5729"/>
                </a:lnTo>
                <a:cubicBezTo>
                  <a:pt x="1854" y="5701"/>
                  <a:pt x="1772" y="5684"/>
                  <a:pt x="1686" y="5684"/>
                </a:cubicBezTo>
                <a:cubicBezTo>
                  <a:pt x="1273" y="5684"/>
                  <a:pt x="938" y="6019"/>
                  <a:pt x="938" y="6432"/>
                </a:cubicBezTo>
                <a:cubicBezTo>
                  <a:pt x="938" y="6844"/>
                  <a:pt x="1273" y="7180"/>
                  <a:pt x="1686" y="7180"/>
                </a:cubicBezTo>
                <a:cubicBezTo>
                  <a:pt x="2098" y="7180"/>
                  <a:pt x="2434" y="6844"/>
                  <a:pt x="2434" y="6432"/>
                </a:cubicBezTo>
                <a:cubicBezTo>
                  <a:pt x="2434" y="6221"/>
                  <a:pt x="2345" y="6031"/>
                  <a:pt x="2204" y="5894"/>
                </a:cubicBezTo>
                <a:lnTo>
                  <a:pt x="3397" y="4174"/>
                </a:lnTo>
                <a:cubicBezTo>
                  <a:pt x="3584" y="4275"/>
                  <a:pt x="3792" y="4297"/>
                  <a:pt x="3985" y="4252"/>
                </a:cubicBezTo>
                <a:lnTo>
                  <a:pt x="4708" y="5465"/>
                </a:lnTo>
                <a:cubicBezTo>
                  <a:pt x="4471" y="5614"/>
                  <a:pt x="4312" y="5877"/>
                  <a:pt x="4312" y="6177"/>
                </a:cubicBezTo>
                <a:cubicBezTo>
                  <a:pt x="4312" y="6642"/>
                  <a:pt x="4690" y="7021"/>
                  <a:pt x="5155" y="7021"/>
                </a:cubicBezTo>
                <a:cubicBezTo>
                  <a:pt x="5620" y="7021"/>
                  <a:pt x="5999" y="6642"/>
                  <a:pt x="5999" y="6177"/>
                </a:cubicBezTo>
                <a:cubicBezTo>
                  <a:pt x="5999" y="5712"/>
                  <a:pt x="5620" y="5334"/>
                  <a:pt x="5155" y="5334"/>
                </a:cubicBezTo>
                <a:cubicBezTo>
                  <a:pt x="5105" y="5334"/>
                  <a:pt x="5057" y="5340"/>
                  <a:pt x="5010" y="5348"/>
                </a:cubicBezTo>
                <a:lnTo>
                  <a:pt x="4278" y="4122"/>
                </a:lnTo>
                <a:cubicBezTo>
                  <a:pt x="4380" y="4051"/>
                  <a:pt x="4469" y="3959"/>
                  <a:pt x="4533" y="3844"/>
                </a:cubicBezTo>
                <a:cubicBezTo>
                  <a:pt x="4569" y="3779"/>
                  <a:pt x="4593" y="3710"/>
                  <a:pt x="4610" y="3641"/>
                </a:cubicBezTo>
                <a:lnTo>
                  <a:pt x="5490" y="3666"/>
                </a:lnTo>
                <a:cubicBezTo>
                  <a:pt x="5562" y="4004"/>
                  <a:pt x="5863" y="4259"/>
                  <a:pt x="6222" y="4259"/>
                </a:cubicBezTo>
                <a:cubicBezTo>
                  <a:pt x="6634" y="4259"/>
                  <a:pt x="6970" y="3923"/>
                  <a:pt x="6970" y="3511"/>
                </a:cubicBezTo>
                <a:cubicBezTo>
                  <a:pt x="6970" y="3098"/>
                  <a:pt x="6634" y="2762"/>
                  <a:pt x="6222" y="2762"/>
                </a:cubicBezTo>
                <a:close/>
                <a:moveTo>
                  <a:pt x="4500" y="843"/>
                </a:moveTo>
                <a:cubicBezTo>
                  <a:pt x="4500" y="554"/>
                  <a:pt x="4735" y="319"/>
                  <a:pt x="5024" y="319"/>
                </a:cubicBezTo>
                <a:cubicBezTo>
                  <a:pt x="5314" y="319"/>
                  <a:pt x="5549" y="554"/>
                  <a:pt x="5549" y="843"/>
                </a:cubicBezTo>
                <a:cubicBezTo>
                  <a:pt x="5549" y="1133"/>
                  <a:pt x="5313" y="1368"/>
                  <a:pt x="5024" y="1368"/>
                </a:cubicBezTo>
                <a:cubicBezTo>
                  <a:pt x="4735" y="1368"/>
                  <a:pt x="4500" y="1133"/>
                  <a:pt x="4500" y="843"/>
                </a:cubicBezTo>
                <a:close/>
                <a:moveTo>
                  <a:pt x="844" y="4042"/>
                </a:moveTo>
                <a:cubicBezTo>
                  <a:pt x="555" y="4042"/>
                  <a:pt x="319" y="3807"/>
                  <a:pt x="319" y="3518"/>
                </a:cubicBezTo>
                <a:cubicBezTo>
                  <a:pt x="319" y="3229"/>
                  <a:pt x="555" y="2993"/>
                  <a:pt x="844" y="2993"/>
                </a:cubicBezTo>
                <a:cubicBezTo>
                  <a:pt x="1133" y="2993"/>
                  <a:pt x="1369" y="3229"/>
                  <a:pt x="1369" y="3518"/>
                </a:cubicBezTo>
                <a:cubicBezTo>
                  <a:pt x="1369" y="3807"/>
                  <a:pt x="1133" y="4042"/>
                  <a:pt x="844" y="4042"/>
                </a:cubicBezTo>
                <a:close/>
                <a:moveTo>
                  <a:pt x="1686" y="6861"/>
                </a:moveTo>
                <a:cubicBezTo>
                  <a:pt x="1449" y="6861"/>
                  <a:pt x="1257" y="6669"/>
                  <a:pt x="1257" y="6432"/>
                </a:cubicBezTo>
                <a:cubicBezTo>
                  <a:pt x="1257" y="6195"/>
                  <a:pt x="1449" y="6003"/>
                  <a:pt x="1686" y="6003"/>
                </a:cubicBezTo>
                <a:cubicBezTo>
                  <a:pt x="1923" y="6003"/>
                  <a:pt x="2115" y="6195"/>
                  <a:pt x="2115" y="6432"/>
                </a:cubicBezTo>
                <a:cubicBezTo>
                  <a:pt x="2115" y="6669"/>
                  <a:pt x="1923" y="6861"/>
                  <a:pt x="1686" y="6861"/>
                </a:cubicBezTo>
                <a:close/>
                <a:moveTo>
                  <a:pt x="5155" y="5653"/>
                </a:moveTo>
                <a:cubicBezTo>
                  <a:pt x="5444" y="5653"/>
                  <a:pt x="5680" y="5888"/>
                  <a:pt x="5680" y="6177"/>
                </a:cubicBezTo>
                <a:cubicBezTo>
                  <a:pt x="5680" y="6467"/>
                  <a:pt x="5444" y="6702"/>
                  <a:pt x="5155" y="6702"/>
                </a:cubicBezTo>
                <a:cubicBezTo>
                  <a:pt x="4866" y="6702"/>
                  <a:pt x="4631" y="6467"/>
                  <a:pt x="4631" y="6177"/>
                </a:cubicBezTo>
                <a:cubicBezTo>
                  <a:pt x="4631" y="5888"/>
                  <a:pt x="4866" y="5653"/>
                  <a:pt x="5155" y="5653"/>
                </a:cubicBezTo>
                <a:close/>
                <a:moveTo>
                  <a:pt x="6222" y="3940"/>
                </a:moveTo>
                <a:cubicBezTo>
                  <a:pt x="5985" y="3940"/>
                  <a:pt x="5793" y="3747"/>
                  <a:pt x="5793" y="3511"/>
                </a:cubicBezTo>
                <a:cubicBezTo>
                  <a:pt x="5793" y="3274"/>
                  <a:pt x="5985" y="3081"/>
                  <a:pt x="6222" y="3081"/>
                </a:cubicBezTo>
                <a:cubicBezTo>
                  <a:pt x="6458" y="3081"/>
                  <a:pt x="6651" y="3274"/>
                  <a:pt x="6651" y="3511"/>
                </a:cubicBezTo>
                <a:cubicBezTo>
                  <a:pt x="6651" y="3747"/>
                  <a:pt x="6458" y="3940"/>
                  <a:pt x="6222" y="3940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fontAlgn="base">
              <a:lnSpc>
                <a:spcPct val="120000"/>
              </a:lnSpc>
            </a:pPr>
            <a:endParaRPr strike="noStrike" noProof="1">
              <a:solidFill>
                <a:schemeClr val="dk1"/>
              </a:solidFill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32" name="任意多边形 19"/>
          <p:cNvSpPr/>
          <p:nvPr userDrawn="1">
            <p:custDataLst>
              <p:tags r:id="rId26"/>
            </p:custDataLst>
          </p:nvPr>
        </p:nvSpPr>
        <p:spPr bwMode="auto">
          <a:xfrm>
            <a:off x="4100513" y="3987800"/>
            <a:ext cx="280988" cy="269875"/>
          </a:xfrm>
          <a:custGeom>
            <a:avLst/>
            <a:gdLst>
              <a:gd name="connsiteX0" fmla="*/ 297615 w 597921"/>
              <a:gd name="connsiteY0" fmla="*/ 96957 h 598324"/>
              <a:gd name="connsiteX1" fmla="*/ 323434 w 597921"/>
              <a:gd name="connsiteY1" fmla="*/ 122740 h 598324"/>
              <a:gd name="connsiteX2" fmla="*/ 323434 w 597921"/>
              <a:gd name="connsiteY2" fmla="*/ 289852 h 598324"/>
              <a:gd name="connsiteX3" fmla="*/ 462572 w 597921"/>
              <a:gd name="connsiteY3" fmla="*/ 289852 h 598324"/>
              <a:gd name="connsiteX4" fmla="*/ 487913 w 597921"/>
              <a:gd name="connsiteY4" fmla="*/ 315157 h 598324"/>
              <a:gd name="connsiteX5" fmla="*/ 462572 w 597921"/>
              <a:gd name="connsiteY5" fmla="*/ 340463 h 598324"/>
              <a:gd name="connsiteX6" fmla="*/ 297615 w 597921"/>
              <a:gd name="connsiteY6" fmla="*/ 340463 h 598324"/>
              <a:gd name="connsiteX7" fmla="*/ 272274 w 597921"/>
              <a:gd name="connsiteY7" fmla="*/ 315157 h 598324"/>
              <a:gd name="connsiteX8" fmla="*/ 272274 w 597921"/>
              <a:gd name="connsiteY8" fmla="*/ 122740 h 598324"/>
              <a:gd name="connsiteX9" fmla="*/ 297615 w 597921"/>
              <a:gd name="connsiteY9" fmla="*/ 96957 h 598324"/>
              <a:gd name="connsiteX10" fmla="*/ 298127 w 597921"/>
              <a:gd name="connsiteY10" fmla="*/ 0 h 598324"/>
              <a:gd name="connsiteX11" fmla="*/ 597921 w 597921"/>
              <a:gd name="connsiteY11" fmla="*/ 299401 h 598324"/>
              <a:gd name="connsiteX12" fmla="*/ 298127 w 597921"/>
              <a:gd name="connsiteY12" fmla="*/ 598324 h 598324"/>
              <a:gd name="connsiteX13" fmla="*/ 35150 w 597921"/>
              <a:gd name="connsiteY13" fmla="*/ 442177 h 598324"/>
              <a:gd name="connsiteX14" fmla="*/ 34194 w 597921"/>
              <a:gd name="connsiteY14" fmla="*/ 432149 h 598324"/>
              <a:gd name="connsiteX15" fmla="*/ 40410 w 597921"/>
              <a:gd name="connsiteY15" fmla="*/ 424509 h 598324"/>
              <a:gd name="connsiteX16" fmla="*/ 74836 w 597921"/>
              <a:gd name="connsiteY16" fmla="*/ 407796 h 598324"/>
              <a:gd name="connsiteX17" fmla="*/ 91571 w 597921"/>
              <a:gd name="connsiteY17" fmla="*/ 413049 h 598324"/>
              <a:gd name="connsiteX18" fmla="*/ 298127 w 597921"/>
              <a:gd name="connsiteY18" fmla="*/ 534815 h 598324"/>
              <a:gd name="connsiteX19" fmla="*/ 534328 w 597921"/>
              <a:gd name="connsiteY19" fmla="*/ 299401 h 598324"/>
              <a:gd name="connsiteX20" fmla="*/ 298127 w 597921"/>
              <a:gd name="connsiteY20" fmla="*/ 63509 h 598324"/>
              <a:gd name="connsiteX21" fmla="*/ 145123 w 597921"/>
              <a:gd name="connsiteY21" fmla="*/ 120333 h 598324"/>
              <a:gd name="connsiteX22" fmla="*/ 200587 w 597921"/>
              <a:gd name="connsiteY22" fmla="*/ 142299 h 598324"/>
              <a:gd name="connsiteX23" fmla="*/ 208237 w 597921"/>
              <a:gd name="connsiteY23" fmla="*/ 152327 h 598324"/>
              <a:gd name="connsiteX24" fmla="*/ 203456 w 597921"/>
              <a:gd name="connsiteY24" fmla="*/ 164265 h 598324"/>
              <a:gd name="connsiteX25" fmla="*/ 48060 w 597921"/>
              <a:gd name="connsiteY25" fmla="*/ 285553 h 598324"/>
              <a:gd name="connsiteX26" fmla="*/ 35150 w 597921"/>
              <a:gd name="connsiteY26" fmla="*/ 287463 h 598324"/>
              <a:gd name="connsiteX27" fmla="*/ 27500 w 597921"/>
              <a:gd name="connsiteY27" fmla="*/ 277435 h 598324"/>
              <a:gd name="connsiteX28" fmla="*/ 246 w 597921"/>
              <a:gd name="connsiteY28" fmla="*/ 82132 h 598324"/>
              <a:gd name="connsiteX29" fmla="*/ 4550 w 597921"/>
              <a:gd name="connsiteY29" fmla="*/ 70194 h 598324"/>
              <a:gd name="connsiteX30" fmla="*/ 17459 w 597921"/>
              <a:gd name="connsiteY30" fmla="*/ 68762 h 598324"/>
              <a:gd name="connsiteX31" fmla="*/ 80574 w 597921"/>
              <a:gd name="connsiteY31" fmla="*/ 94070 h 598324"/>
              <a:gd name="connsiteX32" fmla="*/ 298127 w 597921"/>
              <a:gd name="connsiteY32" fmla="*/ 0 h 5983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</a:cxnLst>
            <a:rect l="l" t="t" r="r" b="b"/>
            <a:pathLst>
              <a:path w="597921" h="598324">
                <a:moveTo>
                  <a:pt x="297615" y="96957"/>
                </a:moveTo>
                <a:cubicBezTo>
                  <a:pt x="311959" y="96957"/>
                  <a:pt x="323434" y="108416"/>
                  <a:pt x="323434" y="122740"/>
                </a:cubicBezTo>
                <a:lnTo>
                  <a:pt x="323434" y="289852"/>
                </a:lnTo>
                <a:lnTo>
                  <a:pt x="462572" y="289852"/>
                </a:lnTo>
                <a:cubicBezTo>
                  <a:pt x="476438" y="289852"/>
                  <a:pt x="487913" y="301311"/>
                  <a:pt x="487913" y="315157"/>
                </a:cubicBezTo>
                <a:cubicBezTo>
                  <a:pt x="487913" y="329004"/>
                  <a:pt x="476438" y="340463"/>
                  <a:pt x="462572" y="340463"/>
                </a:cubicBezTo>
                <a:lnTo>
                  <a:pt x="297615" y="340463"/>
                </a:lnTo>
                <a:cubicBezTo>
                  <a:pt x="283749" y="340463"/>
                  <a:pt x="272274" y="329004"/>
                  <a:pt x="272274" y="315157"/>
                </a:cubicBezTo>
                <a:lnTo>
                  <a:pt x="272274" y="122740"/>
                </a:lnTo>
                <a:cubicBezTo>
                  <a:pt x="272274" y="108416"/>
                  <a:pt x="283749" y="96957"/>
                  <a:pt x="297615" y="96957"/>
                </a:cubicBezTo>
                <a:close/>
                <a:moveTo>
                  <a:pt x="298127" y="0"/>
                </a:moveTo>
                <a:cubicBezTo>
                  <a:pt x="463564" y="0"/>
                  <a:pt x="597921" y="134181"/>
                  <a:pt x="597921" y="299401"/>
                </a:cubicBezTo>
                <a:cubicBezTo>
                  <a:pt x="597921" y="464143"/>
                  <a:pt x="463564" y="598324"/>
                  <a:pt x="298127" y="598324"/>
                </a:cubicBezTo>
                <a:cubicBezTo>
                  <a:pt x="188155" y="598324"/>
                  <a:pt x="87268" y="538635"/>
                  <a:pt x="35150" y="442177"/>
                </a:cubicBezTo>
                <a:cubicBezTo>
                  <a:pt x="33238" y="438835"/>
                  <a:pt x="32760" y="435492"/>
                  <a:pt x="34194" y="432149"/>
                </a:cubicBezTo>
                <a:cubicBezTo>
                  <a:pt x="35150" y="428807"/>
                  <a:pt x="37541" y="425942"/>
                  <a:pt x="40410" y="424509"/>
                </a:cubicBezTo>
                <a:lnTo>
                  <a:pt x="74836" y="407796"/>
                </a:lnTo>
                <a:cubicBezTo>
                  <a:pt x="81052" y="404931"/>
                  <a:pt x="88702" y="407319"/>
                  <a:pt x="91571" y="413049"/>
                </a:cubicBezTo>
                <a:cubicBezTo>
                  <a:pt x="133169" y="488018"/>
                  <a:pt x="212540" y="534815"/>
                  <a:pt x="298127" y="534815"/>
                </a:cubicBezTo>
                <a:cubicBezTo>
                  <a:pt x="428181" y="534815"/>
                  <a:pt x="534328" y="429284"/>
                  <a:pt x="534328" y="299401"/>
                </a:cubicBezTo>
                <a:cubicBezTo>
                  <a:pt x="534328" y="169517"/>
                  <a:pt x="428181" y="63509"/>
                  <a:pt x="298127" y="63509"/>
                </a:cubicBezTo>
                <a:cubicBezTo>
                  <a:pt x="242185" y="63509"/>
                  <a:pt x="187677" y="83565"/>
                  <a:pt x="145123" y="120333"/>
                </a:cubicBezTo>
                <a:lnTo>
                  <a:pt x="200587" y="142299"/>
                </a:lnTo>
                <a:cubicBezTo>
                  <a:pt x="204890" y="144209"/>
                  <a:pt x="207759" y="148029"/>
                  <a:pt x="208237" y="152327"/>
                </a:cubicBezTo>
                <a:cubicBezTo>
                  <a:pt x="208715" y="157102"/>
                  <a:pt x="207281" y="161399"/>
                  <a:pt x="203456" y="164265"/>
                </a:cubicBezTo>
                <a:lnTo>
                  <a:pt x="48060" y="285553"/>
                </a:lnTo>
                <a:cubicBezTo>
                  <a:pt x="44235" y="288418"/>
                  <a:pt x="39454" y="289373"/>
                  <a:pt x="35150" y="287463"/>
                </a:cubicBezTo>
                <a:cubicBezTo>
                  <a:pt x="31325" y="285553"/>
                  <a:pt x="27978" y="281733"/>
                  <a:pt x="27500" y="277435"/>
                </a:cubicBezTo>
                <a:lnTo>
                  <a:pt x="246" y="82132"/>
                </a:lnTo>
                <a:cubicBezTo>
                  <a:pt x="-710" y="77835"/>
                  <a:pt x="1203" y="73060"/>
                  <a:pt x="4550" y="70194"/>
                </a:cubicBezTo>
                <a:cubicBezTo>
                  <a:pt x="8375" y="67807"/>
                  <a:pt x="13156" y="66852"/>
                  <a:pt x="17459" y="68762"/>
                </a:cubicBezTo>
                <a:lnTo>
                  <a:pt x="80574" y="94070"/>
                </a:lnTo>
                <a:cubicBezTo>
                  <a:pt x="137472" y="33426"/>
                  <a:pt x="214931" y="0"/>
                  <a:pt x="298127" y="0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anchor="ctr"/>
          <a:lstStyle/>
          <a:p>
            <a:pPr algn="ctr" fontAlgn="base">
              <a:lnSpc>
                <a:spcPct val="120000"/>
              </a:lnSpc>
            </a:pPr>
            <a:endParaRPr strike="noStrike" noProof="1">
              <a:solidFill>
                <a:schemeClr val="dk1"/>
              </a:solidFill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87" name="图片 9" descr="标识11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345420" y="220663"/>
            <a:ext cx="1581150" cy="366712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3086" name="图片 1" descr="标识2"/>
          <p:cNvPicPr>
            <a:picLocks noChangeAspect="1"/>
          </p:cNvPicPr>
          <p:nvPr userDrawn="1"/>
        </p:nvPicPr>
        <p:blipFill>
          <a:blip r:embed="rId3">
            <a:alphaModFix amt="40000"/>
          </a:blip>
          <a:stretch>
            <a:fillRect/>
          </a:stretch>
        </p:blipFill>
        <p:spPr>
          <a:xfrm>
            <a:off x="6457950" y="5248275"/>
            <a:ext cx="5734050" cy="160972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7" name="日期占位符 6"/>
          <p:cNvSpPr>
            <a:spLocks noGrp="1"/>
          </p:cNvSpPr>
          <p:nvPr>
            <p:ph type="dt" sz="half" idx="2"/>
            <p:custDataLst>
              <p:tags r:id="rId4"/>
            </p:custDataLst>
          </p:nvPr>
        </p:nvSpPr>
        <p:spPr>
          <a:xfrm>
            <a:off x="715963" y="6315075"/>
            <a:ext cx="2025650" cy="31591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auto"/>
            <a:fld id="{760FBDFE-C587-4B4C-A407-44438C67B59E}" type="datetimeFigureOut">
              <a:rPr lang="zh-CN" altLang="en-US" strike="noStrike" noProof="1" smtClean="0">
                <a:latin typeface="+mn-lt"/>
                <a:ea typeface="+mn-ea"/>
                <a:cs typeface="+mn-cs"/>
              </a:rPr>
            </a:fld>
            <a:endParaRPr lang="zh-CN" altLang="en-US" strike="noStrike" noProof="1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3"/>
            <p:custDataLst>
              <p:tags r:id="rId5"/>
            </p:custDataLst>
          </p:nvPr>
        </p:nvSpPr>
        <p:spPr>
          <a:xfrm>
            <a:off x="3345180" y="6315075"/>
            <a:ext cx="5664200" cy="31623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auto"/>
            <a:endParaRPr lang="zh-CN" altLang="en-US" strike="noStrike" noProof="1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图片 10" descr="标识2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237615" y="3784600"/>
            <a:ext cx="10954385" cy="30734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051" name="图片 11" descr="标识11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9347835" y="153988"/>
            <a:ext cx="2435225" cy="566737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031" name="标题 12"/>
          <p:cNvSpPr>
            <a:spLocks noGrp="1"/>
          </p:cNvSpPr>
          <p:nvPr>
            <p:ph type="ctrTitle" hasCustomPrompt="1"/>
          </p:nvPr>
        </p:nvSpPr>
        <p:spPr>
          <a:xfrm>
            <a:off x="898525" y="2263775"/>
            <a:ext cx="5265738" cy="908050"/>
          </a:xfrm>
          <a:prstGeom prst="rect">
            <a:avLst/>
          </a:prstGeom>
          <a:noFill/>
          <a:ln w="9525">
            <a:noFill/>
          </a:ln>
        </p:spPr>
        <p:txBody>
          <a:bodyPr lIns="90000" tIns="46800" rIns="90000" bIns="46800" anchor="b" anchorCtr="0"/>
          <a:lstStyle>
            <a:lvl1pPr lvl="0">
              <a:buClrTx/>
              <a:buSzTx/>
              <a:buFontTx/>
              <a:defRPr sz="420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pPr lvl="0" fontAlgn="auto"/>
            <a:r>
              <a:rPr lang="zh-CN" altLang="en-US" dirty="0">
                <a:sym typeface="+mn-ea"/>
              </a:rPr>
              <a:t>THANK YOU !</a:t>
            </a:r>
            <a:endParaRPr lang="zh-CN" altLang="en-US" strike="noStrike" noProof="1" dirty="0"/>
          </a:p>
        </p:txBody>
      </p:sp>
      <p:sp>
        <p:nvSpPr>
          <p:cNvPr id="8" name="日期占位符 7"/>
          <p:cNvSpPr>
            <a:spLocks noGrp="1"/>
          </p:cNvSpPr>
          <p:nvPr>
            <p:ph type="dt" sz="half" idx="2"/>
            <p:custDataLst>
              <p:tags r:id="rId4"/>
            </p:custDataLst>
          </p:nvPr>
        </p:nvSpPr>
        <p:spPr>
          <a:xfrm>
            <a:off x="715963" y="6315075"/>
            <a:ext cx="2025650" cy="31591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auto"/>
            <a:fld id="{760FBDFE-C587-4B4C-A407-44438C67B59E}" type="datetimeFigureOut">
              <a:rPr lang="zh-CN" altLang="en-US" strike="noStrike" noProof="1" smtClean="0">
                <a:latin typeface="+mn-lt"/>
                <a:ea typeface="+mn-ea"/>
                <a:cs typeface="+mn-cs"/>
              </a:rPr>
            </a:fld>
            <a:endParaRPr lang="zh-CN" altLang="en-US" strike="noStrike" noProof="1"/>
          </a:p>
        </p:txBody>
      </p:sp>
      <p:sp>
        <p:nvSpPr>
          <p:cNvPr id="9" name="页脚占位符 8"/>
          <p:cNvSpPr>
            <a:spLocks noGrp="1"/>
          </p:cNvSpPr>
          <p:nvPr>
            <p:ph type="ftr" sz="quarter" idx="3"/>
            <p:custDataLst>
              <p:tags r:id="rId5"/>
            </p:custDataLst>
          </p:nvPr>
        </p:nvSpPr>
        <p:spPr>
          <a:xfrm>
            <a:off x="3345180" y="6315075"/>
            <a:ext cx="5664200" cy="31623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auto"/>
            <a:endParaRPr lang="zh-CN" altLang="en-US" strike="noStrike" noProof="1" dirty="0"/>
          </a:p>
        </p:txBody>
      </p:sp>
      <p:sp>
        <p:nvSpPr>
          <p:cNvPr id="10" name="灯片编号占位符 9"/>
          <p:cNvSpPr>
            <a:spLocks noGrp="1"/>
          </p:cNvSpPr>
          <p:nvPr>
            <p:ph type="sldNum" sz="quarter" idx="4"/>
            <p:custDataLst>
              <p:tags r:id="rId6"/>
            </p:custDataLst>
          </p:nvPr>
        </p:nvSpPr>
        <p:spPr>
          <a:xfrm>
            <a:off x="9486900" y="6315075"/>
            <a:ext cx="2025650" cy="31591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auto"/>
            <a:r>
              <a:rPr lang="zh-CN" altLang="en-US" strike="noStrike" noProof="1" dirty="0" smtClean="0">
                <a:latin typeface="+mn-lt"/>
                <a:ea typeface="+mn-ea"/>
                <a:cs typeface="+mn-cs"/>
                <a:sym typeface="+mn-ea"/>
              </a:rPr>
              <a:t>http://hbepb.hebei.gov.cn/</a:t>
            </a:r>
            <a:endParaRPr lang="zh-CN" altLang="en-US" strike="noStrike" noProof="1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7" Type="http://schemas.openxmlformats.org/officeDocument/2006/relationships/theme" Target="../theme/theme1.xml"/><Relationship Id="rId6" Type="http://schemas.openxmlformats.org/officeDocument/2006/relationships/tags" Target="../tags/tag4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custDataLst>
      <p:tags r:id="rId6"/>
    </p:custData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</p:sldLayoutIdLst>
  <p:txStyles>
    <p:titleStyle>
      <a:lvl1pPr algn="l" defTabSz="914400" rtl="0" eaLnBrk="1" fontAlgn="auto" latinLnBrk="0" hangingPunct="1">
        <a:lnSpc>
          <a:spcPct val="100000"/>
        </a:lnSpc>
        <a:spcBef>
          <a:spcPct val="0"/>
        </a:spcBef>
        <a:buNone/>
        <a:defRPr sz="3600" b="1" u="none" strike="noStrike" kern="1200" cap="none" spc="300" normalizeH="0" baseline="0">
          <a:solidFill>
            <a:schemeClr val="tx1">
              <a:lumMod val="85000"/>
              <a:lumOff val="15000"/>
            </a:schemeClr>
          </a:solidFill>
          <a:uFillTx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●"/>
        <a:defRPr sz="18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1pPr>
      <a:lvl2pPr marL="6858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●"/>
        <a:tabLst>
          <a:tab pos="1609725" algn="l"/>
          <a:tab pos="1609725" algn="l"/>
          <a:tab pos="1609725" algn="l"/>
          <a:tab pos="1609725" algn="l"/>
        </a:tabLst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2pPr>
      <a:lvl3pPr marL="11430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●"/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3pPr>
      <a:lvl4pPr marL="16002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Wingdings" panose="05000000000000000000" charset="0"/>
        <a:buChar char="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4pPr>
      <a:lvl5pPr marL="20574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Arial" panose="020B0604020202020204" pitchFamily="34" charset="0"/>
        <a:buChar char="•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tags" Target="../tags/tag49.xml"/><Relationship Id="rId2" Type="http://schemas.openxmlformats.org/officeDocument/2006/relationships/tags" Target="../tags/tag48.xml"/><Relationship Id="rId1" Type="http://schemas.openxmlformats.org/officeDocument/2006/relationships/tags" Target="../tags/tag4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50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tags" Target="../tags/tag5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tags" Target="../tags/tag5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5.xml"/><Relationship Id="rId1" Type="http://schemas.openxmlformats.org/officeDocument/2006/relationships/tags" Target="../tags/tag5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1198800" y="914400"/>
            <a:ext cx="9799200" cy="2570400"/>
          </a:xfrm>
        </p:spPr>
        <p:txBody>
          <a:bodyPr/>
          <a:p>
            <a:r>
              <a:rPr lang="zh-CN" altLang="zh-CN"/>
              <a:t>空白演示</a:t>
            </a:r>
            <a:endParaRPr lang="zh-CN" altLang="zh-CN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  <p:custDataLst>
              <p:tags r:id="rId2"/>
            </p:custDataLst>
          </p:nvPr>
        </p:nvSpPr>
        <p:spPr>
          <a:xfrm>
            <a:off x="1198800" y="3560400"/>
            <a:ext cx="9799200" cy="1472400"/>
          </a:xfrm>
        </p:spPr>
        <p:txBody>
          <a:bodyPr/>
          <a:p>
            <a:r>
              <a:rPr lang="zh-CN" altLang="en-US"/>
              <a:t>单击输入您的封面副标题</a:t>
            </a:r>
            <a:endParaRPr lang="zh-CN" altLang="en-US"/>
          </a:p>
        </p:txBody>
      </p:sp>
    </p:spTree>
    <p:custDataLst>
      <p:tags r:id="rId3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</p:spTree>
    <p:custDataLst>
      <p:tags r:id="rId1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</p:spTree>
    <p:custDataLst>
      <p:tags r:id="rId1"/>
    </p:custData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</p:spTree>
    <p:custDataLst>
      <p:tags r:id="rId1"/>
    </p:custData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p>
            <a:endParaRPr lang="zh-CN" altLang="en-US"/>
          </a:p>
        </p:txBody>
      </p:sp>
    </p:spTree>
    <p:custDataLst>
      <p:tags r:id="rId1"/>
    </p:custDataLst>
  </p:cSld>
  <p:clrMapOvr>
    <a:masterClrMapping/>
  </p:clrMapOvr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custom20205176_4*l_h_i*1_1_1"/>
  <p:tag name="KSO_WM_TEMPLATE_CATEGORY" val="custom"/>
  <p:tag name="KSO_WM_TEMPLATE_INDEX" val="20205176"/>
  <p:tag name="KSO_WM_UNIT_LAYERLEVEL" val="1_1_1"/>
  <p:tag name="KSO_WM_TAG_VERSION" val="1.0"/>
  <p:tag name="KSO_WM_BEAUTIFY_FLAG" val="#wm#"/>
  <p:tag name="KSO_WM_UNIT_TEXT_FILL_FORE_SCHEMECOLOR_INDEX" val="13"/>
  <p:tag name="KSO_WM_UNIT_TEXT_FILL_TYPE" val="1"/>
  <p:tag name="KSO_WM_UNIT_USESOURCEFORMAT_APPLY" val="1"/>
</p:tagLst>
</file>

<file path=ppt/tags/tag5.xml><?xml version="1.0" encoding="utf-8"?>
<p:tagLst xmlns:p="http://schemas.openxmlformats.org/presentationml/2006/main">
  <p:tag name="KSO_WM_UNIT_ISCONTENTSTITLE" val="0"/>
  <p:tag name="KSO_WM_UNIT_PRESET_TEXT" val="单击输入章节标题......"/>
  <p:tag name="KSO_WM_UNIT_NOCLEAR" val="0"/>
  <p:tag name="KSO_WM_UNIT_VALUE" val="3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custom20205176_4*l_h_f*1_1_1"/>
  <p:tag name="KSO_WM_TEMPLATE_CATEGORY" val="custom"/>
  <p:tag name="KSO_WM_TEMPLATE_INDEX" val="20205176"/>
  <p:tag name="KSO_WM_UNIT_LAYERLEVEL" val="1_1_1"/>
  <p:tag name="KSO_WM_TAG_VERSION" val="1.0"/>
  <p:tag name="KSO_WM_BEAUTIFY_FLAG" val="#wm#"/>
  <p:tag name="KSO_WM_UNIT_SHOW_EDIT_AREA_INDICATION" val="1"/>
  <p:tag name="KSO_WM_UNIT_TEXT_FILL_FORE_SCHEMECOLOR_INDEX" val="13"/>
  <p:tag name="KSO_WM_UNIT_TEXT_FILL_TYPE" val="1"/>
  <p:tag name="KSO_WM_UNIT_USESOURCEFORMAT_APPLY" val="1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custom20205176_4*l_h_i*1_2_1"/>
  <p:tag name="KSO_WM_TEMPLATE_CATEGORY" val="custom"/>
  <p:tag name="KSO_WM_TEMPLATE_INDEX" val="20205176"/>
  <p:tag name="KSO_WM_UNIT_LAYERLEVEL" val="1_1_1"/>
  <p:tag name="KSO_WM_TAG_VERSION" val="1.0"/>
  <p:tag name="KSO_WM_BEAUTIFY_FLAG" val="#wm#"/>
  <p:tag name="KSO_WM_UNIT_TEXT_FILL_FORE_SCHEMECOLOR_INDEX" val="13"/>
  <p:tag name="KSO_WM_UNIT_TEXT_FILL_TYPE" val="1"/>
  <p:tag name="KSO_WM_UNIT_USESOURCEFORMAT_APPLY" val="1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custom20205176_4*l_h_i*1_3_1"/>
  <p:tag name="KSO_WM_TEMPLATE_CATEGORY" val="custom"/>
  <p:tag name="KSO_WM_TEMPLATE_INDEX" val="20205176"/>
  <p:tag name="KSO_WM_UNIT_LAYERLEVEL" val="1_1_1"/>
  <p:tag name="KSO_WM_TAG_VERSION" val="1.0"/>
  <p:tag name="KSO_WM_BEAUTIFY_FLAG" val="#wm#"/>
  <p:tag name="KSO_WM_UNIT_TEXT_FILL_FORE_SCHEMECOLOR_INDEX" val="13"/>
  <p:tag name="KSO_WM_UNIT_TEXT_FILL_TYPE" val="1"/>
  <p:tag name="KSO_WM_UNIT_USESOURCEFORMAT_APPLY" val="1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custom20205176_4*l_h_i*1_4_1"/>
  <p:tag name="KSO_WM_TEMPLATE_CATEGORY" val="custom"/>
  <p:tag name="KSO_WM_TEMPLATE_INDEX" val="20205176"/>
  <p:tag name="KSO_WM_UNIT_LAYERLEVEL" val="1_1_1"/>
  <p:tag name="KSO_WM_TAG_VERSION" val="1.0"/>
  <p:tag name="KSO_WM_BEAUTIFY_FLAG" val="#wm#"/>
  <p:tag name="KSO_WM_UNIT_TEXT_FILL_FORE_SCHEMECOLOR_INDEX" val="13"/>
  <p:tag name="KSO_WM_UNIT_TEXT_FILL_TYPE" val="1"/>
  <p:tag name="KSO_WM_UNIT_USESOURCEFORMAT_APPLY" val="1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i"/>
  <p:tag name="KSO_WM_UNIT_INDEX" val="2"/>
  <p:tag name="KSO_WM_UNIT_ID" val="custom20205176_4*i*2"/>
  <p:tag name="KSO_WM_TEMPLATE_CATEGORY" val="custom"/>
  <p:tag name="KSO_WM_TEMPLATE_INDEX" val="20205176"/>
  <p:tag name="KSO_WM_UNIT_LAYERLEVEL" val="1"/>
  <p:tag name="KSO_WM_TAG_VERSION" val="1.0"/>
  <p:tag name="KSO_WM_BEAUTIFY_FLAG" val="#wm#"/>
  <p:tag name="KSO_WM_UNIT_LINE_FORE_SCHEMECOLOR_INDEX" val="14"/>
  <p:tag name="KSO_WM_UNIT_LINE_FILL_TYPE" val="2"/>
  <p:tag name="KSO_WM_UNIT_USESOURCEFORMAT_APPLY" val="1"/>
</p:tagLst>
</file>

<file path=ppt/tags/tag10.xml><?xml version="1.0" encoding="utf-8"?>
<p:tagLst xmlns:p="http://schemas.openxmlformats.org/presentationml/2006/main">
  <p:tag name="KSO_WM_UNIT_ISCONTENTSTITLE" val="1"/>
  <p:tag name="KSO_WM_UNIT_PRESET_TEXT" val="目录"/>
  <p:tag name="KSO_WM_UNIT_NOCLEAR" val="1"/>
  <p:tag name="KSO_WM_UNIT_VALUE" val="2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a"/>
  <p:tag name="KSO_WM_UNIT_INDEX" val="1"/>
  <p:tag name="KSO_WM_UNIT_ID" val="custom20205176_4*a*1"/>
  <p:tag name="KSO_WM_TEMPLATE_CATEGORY" val="custom"/>
  <p:tag name="KSO_WM_TEMPLATE_INDEX" val="20205176"/>
  <p:tag name="KSO_WM_UNIT_LAYERLEVEL" val="1"/>
  <p:tag name="KSO_WM_TAG_VERSION" val="1.0"/>
  <p:tag name="KSO_WM_BEAUTIFY_FLAG" val="#wm#"/>
  <p:tag name="KSO_WM_UNIT_ISNUMDGMTITLE" val="0"/>
  <p:tag name="KSO_WM_UNIT_TEXT_FILL_FORE_SCHEMECOLOR_INDEX" val="13"/>
  <p:tag name="KSO_WM_UNIT_TEXT_FILL_TYPE" val="1"/>
  <p:tag name="KSO_WM_UNIT_USESOURCEFORMAT_APPLY" val="1"/>
</p:tagLst>
</file>

<file path=ppt/tags/tag11.xml><?xml version="1.0" encoding="utf-8"?>
<p:tagLst xmlns:p="http://schemas.openxmlformats.org/presentationml/2006/main">
  <p:tag name="KSO_WM_UNIT_ISCONTENTSTITLE" val="0"/>
  <p:tag name="KSO_WM_UNIT_PRESET_TEXT" val="CONTENTS"/>
  <p:tag name="KSO_WM_UNIT_NOCLEAR" val="1"/>
  <p:tag name="KSO_WM_UNIT_VALUE" val="7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b"/>
  <p:tag name="KSO_WM_UNIT_INDEX" val="1"/>
  <p:tag name="KSO_WM_UNIT_ID" val="custom20205176_4*b*1"/>
  <p:tag name="KSO_WM_TEMPLATE_CATEGORY" val="custom"/>
  <p:tag name="KSO_WM_TEMPLATE_INDEX" val="20205176"/>
  <p:tag name="KSO_WM_UNIT_LAYERLEVEL" val="1"/>
  <p:tag name="KSO_WM_TAG_VERSION" val="1.0"/>
  <p:tag name="KSO_WM_BEAUTIFY_FLAG" val="#wm#"/>
  <p:tag name="KSO_WM_UNIT_ISNUMDGMTITLE" val="0"/>
  <p:tag name="KSO_WM_UNIT_TEXT_FILL_FORE_SCHEMECOLOR_INDEX" val="13"/>
  <p:tag name="KSO_WM_UNIT_TEXT_FILL_TYPE" val="1"/>
  <p:tag name="KSO_WM_UNIT_USESOURCEFORMAT_APPLY" val="1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i"/>
  <p:tag name="KSO_WM_UNIT_INDEX" val="1"/>
  <p:tag name="KSO_WM_UNIT_ID" val="custom20205176_4*i*1"/>
  <p:tag name="KSO_WM_TEMPLATE_CATEGORY" val="custom"/>
  <p:tag name="KSO_WM_TEMPLATE_INDEX" val="20205176"/>
  <p:tag name="KSO_WM_UNIT_LAYERLEVEL" val="1"/>
  <p:tag name="KSO_WM_TAG_VERSION" val="1.0"/>
  <p:tag name="KSO_WM_BEAUTIFY_FLAG" val="#wm#"/>
  <p:tag name="KSO_WM_UNIT_FILL_FORE_SCHEMECOLOR_INDEX" val="13"/>
  <p:tag name="KSO_WM_UNIT_FILL_TYPE" val="1"/>
  <p:tag name="KSO_WM_UNIT_TEXT_FILL_FORE_SCHEMECOLOR_INDEX" val="2"/>
  <p:tag name="KSO_WM_UNIT_TEXT_FILL_TYPE" val="1"/>
  <p:tag name="KSO_WM_UNIT_USESOURCEFORMAT_APPLY" val="1"/>
</p:tagLst>
</file>

<file path=ppt/tags/tag13.xml><?xml version="1.0" encoding="utf-8"?>
<p:tagLst xmlns:p="http://schemas.openxmlformats.org/presentationml/2006/main">
  <p:tag name="KSO_WM_UNIT_ISCONTENTSTITLE" val="0"/>
  <p:tag name="KSO_WM_UNIT_PRESET_TEXT" val="单击输入章节标题......"/>
  <p:tag name="KSO_WM_UNIT_NOCLEAR" val="0"/>
  <p:tag name="KSO_WM_UNIT_VALUE" val="3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custom20205176_4*l_h_f*1_2_1"/>
  <p:tag name="KSO_WM_TEMPLATE_CATEGORY" val="custom"/>
  <p:tag name="KSO_WM_TEMPLATE_INDEX" val="20205176"/>
  <p:tag name="KSO_WM_UNIT_LAYERLEVEL" val="1_1_1"/>
  <p:tag name="KSO_WM_TAG_VERSION" val="1.0"/>
  <p:tag name="KSO_WM_BEAUTIFY_FLAG" val="#wm#"/>
  <p:tag name="KSO_WM_UNIT_SHOW_EDIT_AREA_INDICATION" val="1"/>
  <p:tag name="KSO_WM_UNIT_TEXT_FILL_FORE_SCHEMECOLOR_INDEX" val="13"/>
  <p:tag name="KSO_WM_UNIT_TEXT_FILL_TYPE" val="1"/>
  <p:tag name="KSO_WM_UNIT_USESOURCEFORMAT_APPLY" val="1"/>
</p:tagLst>
</file>

<file path=ppt/tags/tag14.xml><?xml version="1.0" encoding="utf-8"?>
<p:tagLst xmlns:p="http://schemas.openxmlformats.org/presentationml/2006/main">
  <p:tag name="KSO_WM_UNIT_ISCONTENTSTITLE" val="0"/>
  <p:tag name="KSO_WM_UNIT_PRESET_TEXT" val="单击输入章节标题......"/>
  <p:tag name="KSO_WM_UNIT_NOCLEAR" val="0"/>
  <p:tag name="KSO_WM_UNIT_VALUE" val="3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custom20205176_4*l_h_f*1_3_1"/>
  <p:tag name="KSO_WM_TEMPLATE_CATEGORY" val="custom"/>
  <p:tag name="KSO_WM_TEMPLATE_INDEX" val="20205176"/>
  <p:tag name="KSO_WM_UNIT_LAYERLEVEL" val="1_1_1"/>
  <p:tag name="KSO_WM_TAG_VERSION" val="1.0"/>
  <p:tag name="KSO_WM_BEAUTIFY_FLAG" val="#wm#"/>
  <p:tag name="KSO_WM_UNIT_SHOW_EDIT_AREA_INDICATION" val="1"/>
  <p:tag name="KSO_WM_UNIT_TEXT_FILL_FORE_SCHEMECOLOR_INDEX" val="13"/>
  <p:tag name="KSO_WM_UNIT_TEXT_FILL_TYPE" val="1"/>
  <p:tag name="KSO_WM_UNIT_USESOURCEFORMAT_APPLY" val="1"/>
</p:tagLst>
</file>

<file path=ppt/tags/tag15.xml><?xml version="1.0" encoding="utf-8"?>
<p:tagLst xmlns:p="http://schemas.openxmlformats.org/presentationml/2006/main">
  <p:tag name="KSO_WM_UNIT_ISCONTENTSTITLE" val="0"/>
  <p:tag name="KSO_WM_UNIT_PRESET_TEXT" val="单击输入章节标题......"/>
  <p:tag name="KSO_WM_UNIT_NOCLEAR" val="0"/>
  <p:tag name="KSO_WM_UNIT_VALUE" val="3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custom20205176_4*l_h_f*1_4_1"/>
  <p:tag name="KSO_WM_TEMPLATE_CATEGORY" val="custom"/>
  <p:tag name="KSO_WM_TEMPLATE_INDEX" val="20205176"/>
  <p:tag name="KSO_WM_UNIT_LAYERLEVEL" val="1_1_1"/>
  <p:tag name="KSO_WM_TAG_VERSION" val="1.0"/>
  <p:tag name="KSO_WM_BEAUTIFY_FLAG" val="#wm#"/>
  <p:tag name="KSO_WM_UNIT_SHOW_EDIT_AREA_INDICATION" val="1"/>
  <p:tag name="KSO_WM_UNIT_TEXT_FILL_FORE_SCHEMECOLOR_INDEX" val="13"/>
  <p:tag name="KSO_WM_UNIT_TEXT_FILL_TYPE" val="1"/>
  <p:tag name="KSO_WM_UNIT_USESOURCEFORMAT_APPLY" val="1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n1-2"/>
  <p:tag name="KSO_WM_UNIT_TYPE" val="n_h_i"/>
  <p:tag name="KSO_WM_UNIT_INDEX" val="1_1_1"/>
  <p:tag name="KSO_WM_UNIT_ID" val="custom20214676_32*n_h_i*1_1_1"/>
  <p:tag name="KSO_WM_TEMPLATE_CATEGORY" val="custom"/>
  <p:tag name="KSO_WM_TEMPLATE_INDEX" val="20214676"/>
  <p:tag name="KSO_WM_UNIT_LAYERLEVEL" val="1_1_1"/>
  <p:tag name="KSO_WM_TAG_VERSION" val="1.0"/>
  <p:tag name="KSO_WM_BEAUTIFY_FLAG" val="#wm#"/>
  <p:tag name="KSO_WM_UNIT_FILL_FORE_SCHEMECOLOR_INDEX_BRIGHTNESS" val="0"/>
  <p:tag name="KSO_WM_UNIT_FILL_FORE_SCHEMECOLOR_INDEX" val="5"/>
  <p:tag name="KSO_WM_UNIT_FILL_TYPE" val="1"/>
  <p:tag name="KSO_WM_UNIT_LINE_FORE_SCHEMECOLOR_INDEX_BRIGHTNESS" val="0"/>
  <p:tag name="KSO_WM_UNIT_LINE_FORE_SCHEMECOLOR_INDEX" val="14"/>
  <p:tag name="KSO_WM_UNIT_LINE_FILL_TYPE" val="2"/>
  <p:tag name="KSO_WM_UNIT_TEXT_FILL_FORE_SCHEMECOLOR_INDEX_BRIGHTNESS" val="0"/>
  <p:tag name="KSO_WM_UNIT_TEXT_FILL_FORE_SCHEMECOLOR_INDEX" val="2"/>
  <p:tag name="KSO_WM_UNIT_TEXT_FILL_TYPE" val="1"/>
  <p:tag name="KSO_WM_UNIT_VALUE" val="117"/>
  <p:tag name="KSO_WM_UNIT_USESOURCEFORMAT_APPLY" val="1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n1-2"/>
  <p:tag name="KSO_WM_UNIT_TYPE" val="n_i"/>
  <p:tag name="KSO_WM_UNIT_INDEX" val="1_1"/>
  <p:tag name="KSO_WM_UNIT_ID" val="custom20214676_32*n_i*1_1"/>
  <p:tag name="KSO_WM_TEMPLATE_CATEGORY" val="custom"/>
  <p:tag name="KSO_WM_TEMPLATE_INDEX" val="20214676"/>
  <p:tag name="KSO_WM_UNIT_LAYERLEVEL" val="1_1"/>
  <p:tag name="KSO_WM_TAG_VERSION" val="1.0"/>
  <p:tag name="KSO_WM_BEAUTIFY_FLAG" val="#wm#"/>
  <p:tag name="KSO_WM_UNIT_LINE_FORE_SCHEMECOLOR_INDEX_BRIGHTNESS" val="0.35"/>
  <p:tag name="KSO_WM_UNIT_LINE_FORE_SCHEMECOLOR_INDEX" val="13"/>
  <p:tag name="KSO_WM_UNIT_LINE_FILL_TYPE" val="2"/>
  <p:tag name="KSO_WM_UNIT_TEXT_FILL_FORE_SCHEMECOLOR_INDEX_BRIGHTNESS" val="0"/>
  <p:tag name="KSO_WM_UNIT_TEXT_FILL_FORE_SCHEMECOLOR_INDEX" val="13"/>
  <p:tag name="KSO_WM_UNIT_TEXT_FILL_TYPE" val="1"/>
  <p:tag name="KSO_WM_UNIT_VALUE" val="176"/>
  <p:tag name="KSO_WM_UNIT_USESOURCEFORMAT_APPLY" val="1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n1-2"/>
  <p:tag name="KSO_WM_UNIT_TYPE" val="n_h_h_i"/>
  <p:tag name="KSO_WM_UNIT_INDEX" val="1_2_4_1"/>
  <p:tag name="KSO_WM_UNIT_ID" val="custom20214676_32*n_h_h_i*1_2_4_1"/>
  <p:tag name="KSO_WM_TEMPLATE_CATEGORY" val="custom"/>
  <p:tag name="KSO_WM_TEMPLATE_INDEX" val="20214676"/>
  <p:tag name="KSO_WM_UNIT_LAYERLEVEL" val="1_1_1_1"/>
  <p:tag name="KSO_WM_TAG_VERSION" val="1.0"/>
  <p:tag name="KSO_WM_BEAUTIFY_FLAG" val="#wm#"/>
  <p:tag name="KSO_WM_UNIT_FILL_FORE_SCHEMECOLOR_INDEX_BRIGHTNESS" val="0"/>
  <p:tag name="KSO_WM_UNIT_FILL_FORE_SCHEMECOLOR_INDEX" val="5"/>
  <p:tag name="KSO_WM_UNIT_FILL_TYPE" val="1"/>
  <p:tag name="KSO_WM_UNIT_LINE_FORE_SCHEMECOLOR_INDEX_BRIGHTNESS" val="0"/>
  <p:tag name="KSO_WM_UNIT_LINE_FORE_SCHEMECOLOR_INDEX" val="14"/>
  <p:tag name="KSO_WM_UNIT_LINE_FILL_TYPE" val="2"/>
  <p:tag name="KSO_WM_UNIT_TEXT_FILL_FORE_SCHEMECOLOR_INDEX_BRIGHTNESS" val="0"/>
  <p:tag name="KSO_WM_UNIT_TEXT_FILL_FORE_SCHEMECOLOR_INDEX" val="2"/>
  <p:tag name="KSO_WM_UNIT_TEXT_FILL_TYPE" val="1"/>
  <p:tag name="KSO_WM_UNIT_VALUE" val="2"/>
  <p:tag name="KSO_WM_UNIT_USESOURCEFORMAT_APPLY" val="1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n1-2"/>
  <p:tag name="KSO_WM_UNIT_TYPE" val="n_h_h_i"/>
  <p:tag name="KSO_WM_UNIT_INDEX" val="1_2_2_1"/>
  <p:tag name="KSO_WM_UNIT_ID" val="custom20214676_32*n_h_h_i*1_2_2_1"/>
  <p:tag name="KSO_WM_TEMPLATE_CATEGORY" val="custom"/>
  <p:tag name="KSO_WM_TEMPLATE_INDEX" val="20214676"/>
  <p:tag name="KSO_WM_UNIT_LAYERLEVEL" val="1_1_1_1"/>
  <p:tag name="KSO_WM_TAG_VERSION" val="1.0"/>
  <p:tag name="KSO_WM_BEAUTIFY_FLAG" val="#wm#"/>
  <p:tag name="KSO_WM_UNIT_FILL_FORE_SCHEMECOLOR_INDEX_BRIGHTNESS" val="0"/>
  <p:tag name="KSO_WM_UNIT_FILL_FORE_SCHEMECOLOR_INDEX" val="5"/>
  <p:tag name="KSO_WM_UNIT_FILL_TYPE" val="1"/>
  <p:tag name="KSO_WM_UNIT_LINE_FORE_SCHEMECOLOR_INDEX_BRIGHTNESS" val="0"/>
  <p:tag name="KSO_WM_UNIT_LINE_FORE_SCHEMECOLOR_INDEX" val="14"/>
  <p:tag name="KSO_WM_UNIT_LINE_FILL_TYPE" val="2"/>
  <p:tag name="KSO_WM_UNIT_TEXT_FILL_FORE_SCHEMECOLOR_INDEX_BRIGHTNESS" val="0"/>
  <p:tag name="KSO_WM_UNIT_TEXT_FILL_FORE_SCHEMECOLOR_INDEX" val="2"/>
  <p:tag name="KSO_WM_UNIT_TEXT_FILL_TYPE" val="1"/>
  <p:tag name="KSO_WM_UNIT_VALUE" val="2"/>
  <p:tag name="KSO_WM_UNIT_USESOURCEFORMAT_APPLY" val="1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n1-2"/>
  <p:tag name="KSO_WM_UNIT_TYPE" val="n_h_h_i"/>
  <p:tag name="KSO_WM_UNIT_INDEX" val="1_2_1_1"/>
  <p:tag name="KSO_WM_UNIT_ID" val="custom20214676_32*n_h_h_i*1_2_1_1"/>
  <p:tag name="KSO_WM_TEMPLATE_CATEGORY" val="custom"/>
  <p:tag name="KSO_WM_TEMPLATE_INDEX" val="20214676"/>
  <p:tag name="KSO_WM_UNIT_LAYERLEVEL" val="1_1_1_1"/>
  <p:tag name="KSO_WM_TAG_VERSION" val="1.0"/>
  <p:tag name="KSO_WM_BEAUTIFY_FLAG" val="#wm#"/>
  <p:tag name="KSO_WM_UNIT_FILL_FORE_SCHEMECOLOR_INDEX_BRIGHTNESS" val="0"/>
  <p:tag name="KSO_WM_UNIT_FILL_FORE_SCHEMECOLOR_INDEX" val="5"/>
  <p:tag name="KSO_WM_UNIT_FILL_TYPE" val="1"/>
  <p:tag name="KSO_WM_UNIT_LINE_FORE_SCHEMECOLOR_INDEX_BRIGHTNESS" val="0"/>
  <p:tag name="KSO_WM_UNIT_LINE_FORE_SCHEMECOLOR_INDEX" val="14"/>
  <p:tag name="KSO_WM_UNIT_LINE_FILL_TYPE" val="2"/>
  <p:tag name="KSO_WM_UNIT_TEXT_FILL_FORE_SCHEMECOLOR_INDEX_BRIGHTNESS" val="0"/>
  <p:tag name="KSO_WM_UNIT_TEXT_FILL_FORE_SCHEMECOLOR_INDEX" val="2"/>
  <p:tag name="KSO_WM_UNIT_TEXT_FILL_TYPE" val="1"/>
  <p:tag name="KSO_WM_UNIT_VALUE" val="2"/>
  <p:tag name="KSO_WM_UNIT_USESOURCEFORMAT_APPLY" val="1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n1-2"/>
  <p:tag name="KSO_WM_UNIT_TYPE" val="n_h_h_i"/>
  <p:tag name="KSO_WM_UNIT_INDEX" val="1_2_3_1"/>
  <p:tag name="KSO_WM_UNIT_ID" val="custom20214676_32*n_h_h_i*1_2_3_1"/>
  <p:tag name="KSO_WM_TEMPLATE_CATEGORY" val="custom"/>
  <p:tag name="KSO_WM_TEMPLATE_INDEX" val="20214676"/>
  <p:tag name="KSO_WM_UNIT_LAYERLEVEL" val="1_1_1_1"/>
  <p:tag name="KSO_WM_TAG_VERSION" val="1.0"/>
  <p:tag name="KSO_WM_BEAUTIFY_FLAG" val="#wm#"/>
  <p:tag name="KSO_WM_UNIT_FILL_FORE_SCHEMECOLOR_INDEX_BRIGHTNESS" val="0"/>
  <p:tag name="KSO_WM_UNIT_FILL_FORE_SCHEMECOLOR_INDEX" val="5"/>
  <p:tag name="KSO_WM_UNIT_FILL_TYPE" val="1"/>
  <p:tag name="KSO_WM_UNIT_LINE_FORE_SCHEMECOLOR_INDEX_BRIGHTNESS" val="0"/>
  <p:tag name="KSO_WM_UNIT_LINE_FORE_SCHEMECOLOR_INDEX" val="14"/>
  <p:tag name="KSO_WM_UNIT_LINE_FILL_TYPE" val="2"/>
  <p:tag name="KSO_WM_UNIT_TEXT_FILL_FORE_SCHEMECOLOR_INDEX_BRIGHTNESS" val="0"/>
  <p:tag name="KSO_WM_UNIT_TEXT_FILL_FORE_SCHEMECOLOR_INDEX" val="2"/>
  <p:tag name="KSO_WM_UNIT_TEXT_FILL_TYPE" val="1"/>
  <p:tag name="KSO_WM_UNIT_VALUE" val="2"/>
  <p:tag name="KSO_WM_UNIT_USESOURCEFORMAT_APPLY" val="1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n1-2"/>
  <p:tag name="KSO_WM_UNIT_TYPE" val="n_h_i"/>
  <p:tag name="KSO_WM_UNIT_INDEX" val="1_2_1"/>
  <p:tag name="KSO_WM_UNIT_ID" val="custom20214676_32*n_h_i*1_2_1"/>
  <p:tag name="KSO_WM_TEMPLATE_CATEGORY" val="custom"/>
  <p:tag name="KSO_WM_TEMPLATE_INDEX" val="20214676"/>
  <p:tag name="KSO_WM_UNIT_LAYERLEVEL" val="1_1_1"/>
  <p:tag name="KSO_WM_TAG_VERSION" val="1.0"/>
  <p:tag name="KSO_WM_BEAUTIFY_FLAG" val="#wm#"/>
  <p:tag name="KSO_WM_UNIT_LINE_FORE_SCHEMECOLOR_INDEX_BRIGHTNESS" val="-0.15"/>
  <p:tag name="KSO_WM_UNIT_LINE_FORE_SCHEMECOLOR_INDEX" val="14"/>
  <p:tag name="KSO_WM_UNIT_LINE_FILL_TYPE" val="2"/>
  <p:tag name="KSO_WM_UNIT_USESOURCEFORMAT_APPLY" val="1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n1-2"/>
  <p:tag name="KSO_WM_UNIT_TYPE" val="n_h_i"/>
  <p:tag name="KSO_WM_UNIT_INDEX" val="1_2_3"/>
  <p:tag name="KSO_WM_UNIT_ID" val="custom20214676_32*n_h_i*1_2_3"/>
  <p:tag name="KSO_WM_TEMPLATE_CATEGORY" val="custom"/>
  <p:tag name="KSO_WM_TEMPLATE_INDEX" val="20214676"/>
  <p:tag name="KSO_WM_UNIT_LAYERLEVEL" val="1_1_1"/>
  <p:tag name="KSO_WM_TAG_VERSION" val="1.0"/>
  <p:tag name="KSO_WM_BEAUTIFY_FLAG" val="#wm#"/>
  <p:tag name="KSO_WM_UNIT_LINE_FORE_SCHEMECOLOR_INDEX_BRIGHTNESS" val="-0.15"/>
  <p:tag name="KSO_WM_UNIT_LINE_FORE_SCHEMECOLOR_INDEX" val="14"/>
  <p:tag name="KSO_WM_UNIT_LINE_FILL_TYPE" val="2"/>
  <p:tag name="KSO_WM_UNIT_USESOURCEFORMAT_APPLY" val="1"/>
</p:tagLst>
</file>

<file path=ppt/tags/tag28.xml><?xml version="1.0" encoding="utf-8"?>
<p:tagLst xmlns:p="http://schemas.openxmlformats.org/presentationml/2006/main">
  <p:tag name="KSO_WM_UNIT_NOCLEAR" val="0"/>
  <p:tag name="KSO_WM_UNIT_VALUE" val="30"/>
  <p:tag name="KSO_WM_UNIT_HIGHLIGHT" val="0"/>
  <p:tag name="KSO_WM_UNIT_COMPATIBLE" val="0"/>
  <p:tag name="KSO_WM_UNIT_DIAGRAM_ISNUMVISUAL" val="0"/>
  <p:tag name="KSO_WM_UNIT_DIAGRAM_ISREFERUNIT" val="0"/>
  <p:tag name="KSO_WM_DIAGRAM_GROUP_CODE" val="n1-2"/>
  <p:tag name="KSO_WM_UNIT_TYPE" val="n_h_h_f"/>
  <p:tag name="KSO_WM_UNIT_INDEX" val="1_2_1_1"/>
  <p:tag name="KSO_WM_UNIT_ID" val="custom20214676_32*n_h_h_f*1_2_1_1"/>
  <p:tag name="KSO_WM_TEMPLATE_CATEGORY" val="custom"/>
  <p:tag name="KSO_WM_TEMPLATE_INDEX" val="20214676"/>
  <p:tag name="KSO_WM_UNIT_LAYERLEVEL" val="1_1_1_1"/>
  <p:tag name="KSO_WM_TAG_VERSION" val="1.0"/>
  <p:tag name="KSO_WM_BEAUTIFY_FLAG" val="#wm#"/>
  <p:tag name="KSO_WM_UNIT_PRESET_TEXT" val="单击此处添加文本具体内容，简明扼要的阐述您的观点。"/>
  <p:tag name="KSO_WM_UNIT_TEXT_FILL_FORE_SCHEMECOLOR_INDEX_BRIGHTNESS" val="0.15"/>
  <p:tag name="KSO_WM_UNIT_TEXT_FILL_FORE_SCHEMECOLOR_INDEX" val="13"/>
  <p:tag name="KSO_WM_UNIT_TEXT_FILL_TYPE" val="1"/>
  <p:tag name="KSO_WM_UNIT_USESOURCEFORMAT_APPLY" val="1"/>
</p:tagLst>
</file>

<file path=ppt/tags/tag29.xml><?xml version="1.0" encoding="utf-8"?>
<p:tagLst xmlns:p="http://schemas.openxmlformats.org/presentationml/2006/main">
  <p:tag name="KSO_WM_UNIT_ISCONTENTSTITLE" val="0"/>
  <p:tag name="KSO_WM_UNIT_NOCLEAR" val="0"/>
  <p:tag name="KSO_WM_UNIT_VALUE" val="11"/>
  <p:tag name="KSO_WM_UNIT_HIGHLIGHT" val="0"/>
  <p:tag name="KSO_WM_UNIT_COMPATIBLE" val="0"/>
  <p:tag name="KSO_WM_UNIT_DIAGRAM_ISNUMVISUAL" val="0"/>
  <p:tag name="KSO_WM_UNIT_DIAGRAM_ISREFERUNIT" val="0"/>
  <p:tag name="KSO_WM_DIAGRAM_GROUP_CODE" val="n1-2"/>
  <p:tag name="KSO_WM_UNIT_TYPE" val="n_h_h_a"/>
  <p:tag name="KSO_WM_UNIT_INDEX" val="1_2_1_1"/>
  <p:tag name="KSO_WM_UNIT_ID" val="custom20214676_32*n_h_h_a*1_2_1_1"/>
  <p:tag name="KSO_WM_TEMPLATE_CATEGORY" val="custom"/>
  <p:tag name="KSO_WM_TEMPLATE_INDEX" val="20214676"/>
  <p:tag name="KSO_WM_UNIT_LAYERLEVEL" val="1_1_1_1"/>
  <p:tag name="KSO_WM_TAG_VERSION" val="1.0"/>
  <p:tag name="KSO_WM_BEAUTIFY_FLAG" val="#wm#"/>
  <p:tag name="KSO_WM_UNIT_PRESET_TEXT" val="单击此处添加标题"/>
  <p:tag name="KSO_WM_UNIT_TEXT_FILL_FORE_SCHEMECOLOR_INDEX_BRIGHTNESS" val="0"/>
  <p:tag name="KSO_WM_UNIT_TEXT_FILL_FORE_SCHEMECOLOR_INDEX" val="5"/>
  <p:tag name="KSO_WM_UNIT_TEXT_FILL_TYPE" val="1"/>
  <p:tag name="KSO_WM_UNIT_USESOURCEFORMAT_APPLY" val="1"/>
</p:tagLst>
</file>

<file path=ppt/tags/tag30.xml><?xml version="1.0" encoding="utf-8"?>
<p:tagLst xmlns:p="http://schemas.openxmlformats.org/presentationml/2006/main">
  <p:tag name="KSO_WM_UNIT_NOCLEAR" val="0"/>
  <p:tag name="KSO_WM_UNIT_VALUE" val="30"/>
  <p:tag name="KSO_WM_UNIT_HIGHLIGHT" val="0"/>
  <p:tag name="KSO_WM_UNIT_COMPATIBLE" val="0"/>
  <p:tag name="KSO_WM_UNIT_DIAGRAM_ISNUMVISUAL" val="0"/>
  <p:tag name="KSO_WM_UNIT_DIAGRAM_ISREFERUNIT" val="0"/>
  <p:tag name="KSO_WM_DIAGRAM_GROUP_CODE" val="n1-2"/>
  <p:tag name="KSO_WM_UNIT_TYPE" val="n_h_h_f"/>
  <p:tag name="KSO_WM_UNIT_INDEX" val="1_2_2_1"/>
  <p:tag name="KSO_WM_UNIT_ID" val="custom20214676_32*n_h_h_f*1_2_2_1"/>
  <p:tag name="KSO_WM_TEMPLATE_CATEGORY" val="custom"/>
  <p:tag name="KSO_WM_TEMPLATE_INDEX" val="20214676"/>
  <p:tag name="KSO_WM_UNIT_LAYERLEVEL" val="1_1_1_1"/>
  <p:tag name="KSO_WM_TAG_VERSION" val="1.0"/>
  <p:tag name="KSO_WM_BEAUTIFY_FLAG" val="#wm#"/>
  <p:tag name="KSO_WM_UNIT_PRESET_TEXT" val="单击此处添加文本具体内容，简明扼要的阐述您的观点。"/>
  <p:tag name="KSO_WM_UNIT_TEXT_FILL_FORE_SCHEMECOLOR_INDEX_BRIGHTNESS" val="0.15"/>
  <p:tag name="KSO_WM_UNIT_TEXT_FILL_FORE_SCHEMECOLOR_INDEX" val="13"/>
  <p:tag name="KSO_WM_UNIT_TEXT_FILL_TYPE" val="1"/>
  <p:tag name="KSO_WM_UNIT_USESOURCEFORMAT_APPLY" val="1"/>
</p:tagLst>
</file>

<file path=ppt/tags/tag31.xml><?xml version="1.0" encoding="utf-8"?>
<p:tagLst xmlns:p="http://schemas.openxmlformats.org/presentationml/2006/main">
  <p:tag name="KSO_WM_UNIT_ISCONTENTSTITLE" val="0"/>
  <p:tag name="KSO_WM_UNIT_NOCLEAR" val="0"/>
  <p:tag name="KSO_WM_UNIT_VALUE" val="11"/>
  <p:tag name="KSO_WM_UNIT_HIGHLIGHT" val="0"/>
  <p:tag name="KSO_WM_UNIT_COMPATIBLE" val="0"/>
  <p:tag name="KSO_WM_UNIT_DIAGRAM_ISNUMVISUAL" val="0"/>
  <p:tag name="KSO_WM_UNIT_DIAGRAM_ISREFERUNIT" val="0"/>
  <p:tag name="KSO_WM_DIAGRAM_GROUP_CODE" val="n1-2"/>
  <p:tag name="KSO_WM_UNIT_TYPE" val="n_h_h_a"/>
  <p:tag name="KSO_WM_UNIT_INDEX" val="1_2_2_1"/>
  <p:tag name="KSO_WM_UNIT_ID" val="custom20214676_32*n_h_h_a*1_2_2_1"/>
  <p:tag name="KSO_WM_TEMPLATE_CATEGORY" val="custom"/>
  <p:tag name="KSO_WM_TEMPLATE_INDEX" val="20214676"/>
  <p:tag name="KSO_WM_UNIT_LAYERLEVEL" val="1_1_1_1"/>
  <p:tag name="KSO_WM_TAG_VERSION" val="1.0"/>
  <p:tag name="KSO_WM_BEAUTIFY_FLAG" val="#wm#"/>
  <p:tag name="KSO_WM_UNIT_PRESET_TEXT" val="单击此处添加标题"/>
  <p:tag name="KSO_WM_UNIT_TEXT_FILL_FORE_SCHEMECOLOR_INDEX_BRIGHTNESS" val="0"/>
  <p:tag name="KSO_WM_UNIT_TEXT_FILL_FORE_SCHEMECOLOR_INDEX" val="5"/>
  <p:tag name="KSO_WM_UNIT_TEXT_FILL_TYPE" val="1"/>
  <p:tag name="KSO_WM_UNIT_USESOURCEFORMAT_APPLY" val="1"/>
</p:tagLst>
</file>

<file path=ppt/tags/tag32.xml><?xml version="1.0" encoding="utf-8"?>
<p:tagLst xmlns:p="http://schemas.openxmlformats.org/presentationml/2006/main">
  <p:tag name="KSO_WM_UNIT_NOCLEAR" val="0"/>
  <p:tag name="KSO_WM_UNIT_VALUE" val="30"/>
  <p:tag name="KSO_WM_UNIT_HIGHLIGHT" val="0"/>
  <p:tag name="KSO_WM_UNIT_COMPATIBLE" val="0"/>
  <p:tag name="KSO_WM_UNIT_DIAGRAM_ISNUMVISUAL" val="0"/>
  <p:tag name="KSO_WM_UNIT_DIAGRAM_ISREFERUNIT" val="0"/>
  <p:tag name="KSO_WM_DIAGRAM_GROUP_CODE" val="n1-2"/>
  <p:tag name="KSO_WM_UNIT_TYPE" val="n_h_h_f"/>
  <p:tag name="KSO_WM_UNIT_INDEX" val="1_2_3_1"/>
  <p:tag name="KSO_WM_UNIT_ID" val="custom20214676_32*n_h_h_f*1_2_3_1"/>
  <p:tag name="KSO_WM_TEMPLATE_CATEGORY" val="custom"/>
  <p:tag name="KSO_WM_TEMPLATE_INDEX" val="20214676"/>
  <p:tag name="KSO_WM_UNIT_LAYERLEVEL" val="1_1_1_1"/>
  <p:tag name="KSO_WM_TAG_VERSION" val="1.0"/>
  <p:tag name="KSO_WM_BEAUTIFY_FLAG" val="#wm#"/>
  <p:tag name="KSO_WM_UNIT_PRESET_TEXT" val="单击此处添加文本具体内容，简明扼要的阐述您的观点。"/>
  <p:tag name="KSO_WM_UNIT_TEXT_FILL_FORE_SCHEMECOLOR_INDEX_BRIGHTNESS" val="0.15"/>
  <p:tag name="KSO_WM_UNIT_TEXT_FILL_FORE_SCHEMECOLOR_INDEX" val="13"/>
  <p:tag name="KSO_WM_UNIT_TEXT_FILL_TYPE" val="1"/>
  <p:tag name="KSO_WM_UNIT_USESOURCEFORMAT_APPLY" val="1"/>
</p:tagLst>
</file>

<file path=ppt/tags/tag33.xml><?xml version="1.0" encoding="utf-8"?>
<p:tagLst xmlns:p="http://schemas.openxmlformats.org/presentationml/2006/main">
  <p:tag name="KSO_WM_UNIT_ISCONTENTSTITLE" val="0"/>
  <p:tag name="KSO_WM_UNIT_NOCLEAR" val="0"/>
  <p:tag name="KSO_WM_UNIT_VALUE" val="11"/>
  <p:tag name="KSO_WM_UNIT_HIGHLIGHT" val="0"/>
  <p:tag name="KSO_WM_UNIT_COMPATIBLE" val="0"/>
  <p:tag name="KSO_WM_UNIT_DIAGRAM_ISNUMVISUAL" val="0"/>
  <p:tag name="KSO_WM_UNIT_DIAGRAM_ISREFERUNIT" val="0"/>
  <p:tag name="KSO_WM_DIAGRAM_GROUP_CODE" val="n1-2"/>
  <p:tag name="KSO_WM_UNIT_TYPE" val="n_h_h_a"/>
  <p:tag name="KSO_WM_UNIT_INDEX" val="1_2_3_1"/>
  <p:tag name="KSO_WM_UNIT_ID" val="custom20214676_32*n_h_h_a*1_2_3_1"/>
  <p:tag name="KSO_WM_TEMPLATE_CATEGORY" val="custom"/>
  <p:tag name="KSO_WM_TEMPLATE_INDEX" val="20214676"/>
  <p:tag name="KSO_WM_UNIT_LAYERLEVEL" val="1_1_1_1"/>
  <p:tag name="KSO_WM_TAG_VERSION" val="1.0"/>
  <p:tag name="KSO_WM_BEAUTIFY_FLAG" val="#wm#"/>
  <p:tag name="KSO_WM_UNIT_PRESET_TEXT" val="单击此处添加标题"/>
  <p:tag name="KSO_WM_UNIT_TEXT_FILL_FORE_SCHEMECOLOR_INDEX_BRIGHTNESS" val="0"/>
  <p:tag name="KSO_WM_UNIT_TEXT_FILL_FORE_SCHEMECOLOR_INDEX" val="5"/>
  <p:tag name="KSO_WM_UNIT_TEXT_FILL_TYPE" val="1"/>
  <p:tag name="KSO_WM_UNIT_USESOURCEFORMAT_APPLY" val="1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n1-2"/>
  <p:tag name="KSO_WM_UNIT_TYPE" val="n_h_i"/>
  <p:tag name="KSO_WM_UNIT_INDEX" val="1_2_2"/>
  <p:tag name="KSO_WM_UNIT_ID" val="custom20214676_32*n_h_i*1_2_2"/>
  <p:tag name="KSO_WM_TEMPLATE_CATEGORY" val="custom"/>
  <p:tag name="KSO_WM_TEMPLATE_INDEX" val="20214676"/>
  <p:tag name="KSO_WM_UNIT_LAYERLEVEL" val="1_1_1"/>
  <p:tag name="KSO_WM_TAG_VERSION" val="1.0"/>
  <p:tag name="KSO_WM_BEAUTIFY_FLAG" val="#wm#"/>
  <p:tag name="KSO_WM_UNIT_LINE_FORE_SCHEMECOLOR_INDEX_BRIGHTNESS" val="-0.15"/>
  <p:tag name="KSO_WM_UNIT_LINE_FORE_SCHEMECOLOR_INDEX" val="14"/>
  <p:tag name="KSO_WM_UNIT_LINE_FILL_TYPE" val="2"/>
  <p:tag name="KSO_WM_UNIT_USESOURCEFORMAT_APPLY" val="1"/>
</p:tagLst>
</file>

<file path=ppt/tags/tag35.xml><?xml version="1.0" encoding="utf-8"?>
<p:tagLst xmlns:p="http://schemas.openxmlformats.org/presentationml/2006/main">
  <p:tag name="KSO_WM_UNIT_NOCLEAR" val="0"/>
  <p:tag name="KSO_WM_UNIT_VALUE" val="42"/>
  <p:tag name="KSO_WM_UNIT_HIGHLIGHT" val="0"/>
  <p:tag name="KSO_WM_UNIT_COMPATIBLE" val="0"/>
  <p:tag name="KSO_WM_UNIT_DIAGRAM_ISNUMVISUAL" val="0"/>
  <p:tag name="KSO_WM_UNIT_DIAGRAM_ISREFERUNIT" val="0"/>
  <p:tag name="KSO_WM_DIAGRAM_GROUP_CODE" val="n1-2"/>
  <p:tag name="KSO_WM_UNIT_TYPE" val="n_h_f"/>
  <p:tag name="KSO_WM_UNIT_INDEX" val="1_1_1"/>
  <p:tag name="KSO_WM_UNIT_ID" val="custom20214676_32*n_h_f*1_1_1"/>
  <p:tag name="KSO_WM_TEMPLATE_CATEGORY" val="custom"/>
  <p:tag name="KSO_WM_TEMPLATE_INDEX" val="20214676"/>
  <p:tag name="KSO_WM_UNIT_LAYERLEVEL" val="1_1_1"/>
  <p:tag name="KSO_WM_TAG_VERSION" val="1.0"/>
  <p:tag name="KSO_WM_BEAUTIFY_FLAG" val="#wm#"/>
  <p:tag name="KSO_WM_UNIT_PRESET_TEXT" val="单击此处添加文本具体内容，简明扼要的阐述您的观点。"/>
  <p:tag name="KSO_WM_UNIT_TEXT_FILL_FORE_SCHEMECOLOR_INDEX_BRIGHTNESS" val="0"/>
  <p:tag name="KSO_WM_UNIT_TEXT_FILL_FORE_SCHEMECOLOR_INDEX" val="14"/>
  <p:tag name="KSO_WM_UNIT_TEXT_FILL_TYPE" val="1"/>
  <p:tag name="KSO_WM_UNIT_USESOURCEFORMAT_APPLY" val="1"/>
</p:tagLst>
</file>

<file path=ppt/tags/tag36.xml><?xml version="1.0" encoding="utf-8"?>
<p:tagLst xmlns:p="http://schemas.openxmlformats.org/presentationml/2006/main">
  <p:tag name="KSO_WM_UNIT_ISCONTENTS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DIAGRAM_GROUP_CODE" val="n1-2"/>
  <p:tag name="KSO_WM_UNIT_TYPE" val="n_h_a"/>
  <p:tag name="KSO_WM_UNIT_INDEX" val="1_1_1"/>
  <p:tag name="KSO_WM_UNIT_ID" val="custom20214676_32*n_h_a*1_1_1"/>
  <p:tag name="KSO_WM_TEMPLATE_CATEGORY" val="custom"/>
  <p:tag name="KSO_WM_TEMPLATE_INDEX" val="20214676"/>
  <p:tag name="KSO_WM_UNIT_LAYERLEVEL" val="1_1_1"/>
  <p:tag name="KSO_WM_TAG_VERSION" val="1.0"/>
  <p:tag name="KSO_WM_BEAUTIFY_FLAG" val="#wm#"/>
  <p:tag name="KSO_WM_UNIT_PRESET_TEXT" val="单击此处添加标题"/>
  <p:tag name="KSO_WM_UNIT_TEXT_FILL_FORE_SCHEMECOLOR_INDEX_BRIGHTNESS" val="0"/>
  <p:tag name="KSO_WM_UNIT_TEXT_FILL_FORE_SCHEMECOLOR_INDEX" val="14"/>
  <p:tag name="KSO_WM_UNIT_TEXT_FILL_TYPE" val="1"/>
  <p:tag name="KSO_WM_UNIT_USESOURCEFORMAT_APPLY" val="1"/>
</p:tagLst>
</file>

<file path=ppt/tags/tag37.xml><?xml version="1.0" encoding="utf-8"?>
<p:tagLst xmlns:p="http://schemas.openxmlformats.org/presentationml/2006/main">
  <p:tag name="KSO_WM_UNIT_VALUE" val="1"/>
  <p:tag name="KSO_WM_UNIT_HIGHLIGHT" val="0"/>
  <p:tag name="KSO_WM_UNIT_COMPATIBLE" val="0"/>
  <p:tag name="KSO_WM_UNIT_DIAGRAM_ISNUMVISUAL" val="0"/>
  <p:tag name="KSO_WM_UNIT_DIAGRAM_ISREFERUNIT" val="0"/>
  <p:tag name="KSO_WM_DIAGRAM_GROUP_CODE" val="n1-2"/>
  <p:tag name="KSO_WM_UNIT_TYPE" val="n_h_h_x"/>
  <p:tag name="KSO_WM_UNIT_INDEX" val="1_2_2_1"/>
  <p:tag name="KSO_WM_UNIT_ID" val="custom20214676_32*n_h_h_x*1_2_2_1"/>
  <p:tag name="KSO_WM_TEMPLATE_CATEGORY" val="custom"/>
  <p:tag name="KSO_WM_TEMPLATE_INDEX" val="20214676"/>
  <p:tag name="KSO_WM_UNIT_LAYERLEVEL" val="1_1_1_1"/>
  <p:tag name="KSO_WM_TAG_VERSION" val="1.0"/>
  <p:tag name="KSO_WM_BEAUTIFY_FLAG" val="#wm#"/>
  <p:tag name="KSO_WM_UNIT_FILL_FORE_SCHEMECOLOR_INDEX_BRIGHTNESS" val="0"/>
  <p:tag name="KSO_WM_UNIT_FILL_FORE_SCHEMECOLOR_INDEX" val="14"/>
  <p:tag name="KSO_WM_UNIT_FILL_TYPE" val="1"/>
  <p:tag name="KSO_WM_UNIT_TEXT_FILL_FORE_SCHEMECOLOR_INDEX_BRIGHTNESS" val="0"/>
  <p:tag name="KSO_WM_UNIT_TEXT_FILL_FORE_SCHEMECOLOR_INDEX" val="13"/>
  <p:tag name="KSO_WM_UNIT_TEXT_FILL_TYPE" val="1"/>
  <p:tag name="KSO_WM_UNIT_USESOURCEFORMAT_APPLY" val="1"/>
</p:tagLst>
</file>

<file path=ppt/tags/tag38.xml><?xml version="1.0" encoding="utf-8"?>
<p:tagLst xmlns:p="http://schemas.openxmlformats.org/presentationml/2006/main">
  <p:tag name="KSO_WM_UNIT_VALUE" val="1"/>
  <p:tag name="KSO_WM_UNIT_HIGHLIGHT" val="0"/>
  <p:tag name="KSO_WM_UNIT_COMPATIBLE" val="0"/>
  <p:tag name="KSO_WM_UNIT_DIAGRAM_ISNUMVISUAL" val="0"/>
  <p:tag name="KSO_WM_UNIT_DIAGRAM_ISREFERUNIT" val="0"/>
  <p:tag name="KSO_WM_DIAGRAM_GROUP_CODE" val="n1-2"/>
  <p:tag name="KSO_WM_UNIT_TYPE" val="n_h_h_x"/>
  <p:tag name="KSO_WM_UNIT_INDEX" val="1_2_1_1"/>
  <p:tag name="KSO_WM_UNIT_ID" val="custom20214676_32*n_h_h_x*1_2_1_1"/>
  <p:tag name="KSO_WM_TEMPLATE_CATEGORY" val="custom"/>
  <p:tag name="KSO_WM_TEMPLATE_INDEX" val="20214676"/>
  <p:tag name="KSO_WM_UNIT_LAYERLEVEL" val="1_1_1_1"/>
  <p:tag name="KSO_WM_TAG_VERSION" val="1.0"/>
  <p:tag name="KSO_WM_BEAUTIFY_FLAG" val="#wm#"/>
  <p:tag name="KSO_WM_UNIT_FILL_FORE_SCHEMECOLOR_INDEX_BRIGHTNESS" val="0"/>
  <p:tag name="KSO_WM_UNIT_FILL_FORE_SCHEMECOLOR_INDEX" val="14"/>
  <p:tag name="KSO_WM_UNIT_FILL_TYPE" val="1"/>
  <p:tag name="KSO_WM_UNIT_TEXT_FILL_FORE_SCHEMECOLOR_INDEX_BRIGHTNESS" val="0"/>
  <p:tag name="KSO_WM_UNIT_TEXT_FILL_FORE_SCHEMECOLOR_INDEX" val="13"/>
  <p:tag name="KSO_WM_UNIT_TEXT_FILL_TYPE" val="1"/>
  <p:tag name="KSO_WM_UNIT_USESOURCEFORMAT_APPLY" val="1"/>
</p:tagLst>
</file>

<file path=ppt/tags/tag39.xml><?xml version="1.0" encoding="utf-8"?>
<p:tagLst xmlns:p="http://schemas.openxmlformats.org/presentationml/2006/main">
  <p:tag name="KSO_WM_UNIT_VALUE" val="1"/>
  <p:tag name="KSO_WM_UNIT_HIGHLIGHT" val="0"/>
  <p:tag name="KSO_WM_UNIT_COMPATIBLE" val="0"/>
  <p:tag name="KSO_WM_UNIT_DIAGRAM_ISNUMVISUAL" val="0"/>
  <p:tag name="KSO_WM_UNIT_DIAGRAM_ISREFERUNIT" val="0"/>
  <p:tag name="KSO_WM_DIAGRAM_GROUP_CODE" val="n1-2"/>
  <p:tag name="KSO_WM_UNIT_TYPE" val="n_h_h_x"/>
  <p:tag name="KSO_WM_UNIT_INDEX" val="1_2_4_1"/>
  <p:tag name="KSO_WM_UNIT_ID" val="custom20214676_32*n_h_h_x*1_2_4_1"/>
  <p:tag name="KSO_WM_TEMPLATE_CATEGORY" val="custom"/>
  <p:tag name="KSO_WM_TEMPLATE_INDEX" val="20214676"/>
  <p:tag name="KSO_WM_UNIT_LAYERLEVEL" val="1_1_1_1"/>
  <p:tag name="KSO_WM_TAG_VERSION" val="1.0"/>
  <p:tag name="KSO_WM_BEAUTIFY_FLAG" val="#wm#"/>
  <p:tag name="KSO_WM_UNIT_FILL_FORE_SCHEMECOLOR_INDEX_BRIGHTNESS" val="0"/>
  <p:tag name="KSO_WM_UNIT_FILL_FORE_SCHEMECOLOR_INDEX" val="14"/>
  <p:tag name="KSO_WM_UNIT_FILL_TYPE" val="1"/>
  <p:tag name="KSO_WM_UNIT_TEXT_FILL_FORE_SCHEMECOLOR_INDEX_BRIGHTNESS" val="0"/>
  <p:tag name="KSO_WM_UNIT_TEXT_FILL_FORE_SCHEMECOLOR_INDEX" val="13"/>
  <p:tag name="KSO_WM_UNIT_TEXT_FILL_TYPE" val="1"/>
  <p:tag name="KSO_WM_UNIT_USESOURCEFORMAT_APPLY" val="1"/>
</p:tagLst>
</file>

<file path=ppt/tags/tag40.xml><?xml version="1.0" encoding="utf-8"?>
<p:tagLst xmlns:p="http://schemas.openxmlformats.org/presentationml/2006/main">
  <p:tag name="KSO_WM_UNIT_VALUE" val="1"/>
  <p:tag name="KSO_WM_UNIT_HIGHLIGHT" val="0"/>
  <p:tag name="KSO_WM_UNIT_COMPATIBLE" val="0"/>
  <p:tag name="KSO_WM_UNIT_DIAGRAM_ISNUMVISUAL" val="0"/>
  <p:tag name="KSO_WM_UNIT_DIAGRAM_ISREFERUNIT" val="0"/>
  <p:tag name="KSO_WM_DIAGRAM_GROUP_CODE" val="n1-2"/>
  <p:tag name="KSO_WM_UNIT_TYPE" val="n_h_h_x"/>
  <p:tag name="KSO_WM_UNIT_INDEX" val="1_2_3_1"/>
  <p:tag name="KSO_WM_UNIT_ID" val="custom20214676_32*n_h_h_x*1_2_3_1"/>
  <p:tag name="KSO_WM_TEMPLATE_CATEGORY" val="custom"/>
  <p:tag name="KSO_WM_TEMPLATE_INDEX" val="20214676"/>
  <p:tag name="KSO_WM_UNIT_LAYERLEVEL" val="1_1_1_1"/>
  <p:tag name="KSO_WM_TAG_VERSION" val="1.0"/>
  <p:tag name="KSO_WM_BEAUTIFY_FLAG" val="#wm#"/>
  <p:tag name="KSO_WM_UNIT_FILL_FORE_SCHEMECOLOR_INDEX_BRIGHTNESS" val="0"/>
  <p:tag name="KSO_WM_UNIT_FILL_FORE_SCHEMECOLOR_INDEX" val="14"/>
  <p:tag name="KSO_WM_UNIT_FILL_TYPE" val="1"/>
  <p:tag name="KSO_WM_UNIT_TEXT_FILL_FORE_SCHEMECOLOR_INDEX_BRIGHTNESS" val="0"/>
  <p:tag name="KSO_WM_UNIT_TEXT_FILL_FORE_SCHEMECOLOR_INDEX" val="13"/>
  <p:tag name="KSO_WM_UNIT_TEXT_FILL_TYPE" val="1"/>
  <p:tag name="KSO_WM_UNIT_USESOURCEFORMAT_APPLY" val="1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TEMPLATE_THUMBS_INDEX" val="1、4、7、12、13、14、15、16、17、18、20、24、25、28、33、36、40、43、44"/>
  <p:tag name="KSO_WM_TEMPLATE_SUBCATEGORY" val="19"/>
  <p:tag name="KSO_WM_TAG_VERSION" val="1.0"/>
  <p:tag name="KSO_WM_BEAUTIFY_FLAG" val="#wm#"/>
  <p:tag name="KSO_WM_TEMPLATE_CATEGORY" val="custom"/>
  <p:tag name="KSO_WM_TEMPLATE_INDEX" val="20205176"/>
  <p:tag name="KSO_WM_TEMPLATE_MASTER_TYPE" val="0"/>
  <p:tag name="KSO_WM_TEMPLATE_COLOR_TYPE" val="1"/>
  <p:tag name="KSO_WM_UNIT_SHOW_EDIT_AREA_INDICATION" val="1"/>
</p:tagLst>
</file>

<file path=ppt/tags/tag47.xml><?xml version="1.0" encoding="utf-8"?>
<p:tagLst xmlns:p="http://schemas.openxmlformats.org/presentationml/2006/main">
  <p:tag name="KSO_WM_UNIT_ISCONTENTSTITLE" val="0"/>
  <p:tag name="KSO_WM_UNIT_ISNUMDGMTITLE" val="0"/>
  <p:tag name="KSO_WM_UNIT_PRESET_TEXT" val="空白演示"/>
  <p:tag name="KSO_WM_UNIT_NOCLEAR" val="0"/>
  <p:tag name="KSO_WM_UNIT_SHOW_EDIT_AREA_INDICATION" val="1"/>
  <p:tag name="KSO_WM_UNIT_VALUE" val="28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05176_1*a*1"/>
  <p:tag name="KSO_WM_TEMPLATE_CATEGORY" val="custom"/>
  <p:tag name="KSO_WM_TEMPLATE_INDEX" val="20205176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输入您的封面副标题"/>
  <p:tag name="KSO_WM_UNIT_NOCLEAR" val="0"/>
  <p:tag name="KSO_WM_UNIT_SHOW_EDIT_AREA_INDICATION" val="1"/>
  <p:tag name="KSO_WM_UNIT_VALUE" val="111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05176_1*b*1"/>
  <p:tag name="KSO_WM_TEMPLATE_CATEGORY" val="custom"/>
  <p:tag name="KSO_WM_TEMPLATE_INDEX" val="20205176"/>
  <p:tag name="KSO_WM_UNIT_LAYERLEVEL" val="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SLIDE_ID" val="custom20205176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176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</p:tagLst>
</file>

<file path=ppt/tags/tag50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51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52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53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heme/theme1.xml><?xml version="1.0" encoding="utf-8"?>
<a:theme xmlns:a="http://schemas.openxmlformats.org/drawingml/2006/main" name="Office 主题​​">
  <a:themeElements>
    <a:clrScheme name="新版空白演示配色">
      <a:dk1>
        <a:srgbClr val="000000"/>
      </a:dk1>
      <a:lt1>
        <a:srgbClr val="FFFFFF"/>
      </a:lt1>
      <a:dk2>
        <a:srgbClr val="0F1423"/>
      </a:dk2>
      <a:lt2>
        <a:srgbClr val="FFFFFF"/>
      </a:lt2>
      <a:accent1>
        <a:srgbClr val="6096E6"/>
      </a:accent1>
      <a:accent2>
        <a:srgbClr val="58B6E5"/>
      </a:accent2>
      <a:accent3>
        <a:srgbClr val="56CA95"/>
      </a:accent3>
      <a:accent4>
        <a:srgbClr val="FFBA55"/>
      </a:accent4>
      <a:accent5>
        <a:srgbClr val="F18870"/>
      </a:accent5>
      <a:accent6>
        <a:srgbClr val="EC5F74"/>
      </a:accent6>
      <a:hlink>
        <a:srgbClr val="0563C1"/>
      </a:hlink>
      <a:folHlink>
        <a:srgbClr val="954D72"/>
      </a:folHlink>
    </a:clrScheme>
    <a:fontScheme name="自定义 9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/>
            </a:gs>
            <a:gs pos="100000">
              <a:schemeClr val="phClr">
                <a:lumMod val="85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15</Words>
  <Application>WPS 演示</Application>
  <PresentationFormat>宽屏</PresentationFormat>
  <Paragraphs>4</Paragraphs>
  <Slides>5</Slides>
  <Notes>4</Notes>
  <HiddenSlides>0</HiddenSlides>
  <MMClips>0</MMClips>
  <ScaleCrop>false</ScaleCrop>
  <HeadingPairs>
    <vt:vector size="6" baseType="variant">
      <vt:variant>
        <vt:lpstr>已用的字体</vt:lpstr>
      </vt:variant>
      <vt:variant>
        <vt:i4>7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5</vt:i4>
      </vt:variant>
    </vt:vector>
  </HeadingPairs>
  <TitlesOfParts>
    <vt:vector size="13" baseType="lpstr">
      <vt:lpstr>Arial</vt:lpstr>
      <vt:lpstr>宋体</vt:lpstr>
      <vt:lpstr>Wingdings</vt:lpstr>
      <vt:lpstr>Wingdings</vt:lpstr>
      <vt:lpstr>微软雅黑</vt:lpstr>
      <vt:lpstr>Arial Unicode MS</vt:lpstr>
      <vt:lpstr>Calibri</vt:lpstr>
      <vt:lpstr>Office 主题​​</vt:lpstr>
      <vt:lpstr>空白演示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>李博</cp:lastModifiedBy>
  <cp:revision>176</cp:revision>
  <dcterms:created xsi:type="dcterms:W3CDTF">2019-06-19T02:08:00Z</dcterms:created>
  <dcterms:modified xsi:type="dcterms:W3CDTF">2022-03-11T02:46:18Z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2052-11.1.0.11365</vt:lpwstr>
  </property>
  <property fmtid="{D5CDD505-2E9C-101B-9397-08002B2CF9AE}" pid="3" name="ICV">
    <vt:lpwstr>E424DE43338747F0A992ED1F1E67B209</vt:lpwstr>
  </property>
</Properties>
</file>