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62" r:id="rId5"/>
    <p:sldId id="258" r:id="rId6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8"/>
        <p:guide pos="285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image" Target="../media/image2.png"/><Relationship Id="rId14" Type="http://schemas.openxmlformats.org/officeDocument/2006/relationships/image" Target="../media/image1.png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6" Type="http://schemas.openxmlformats.org/officeDocument/2006/relationships/image" Target="../media/image2.png"/><Relationship Id="rId25" Type="http://schemas.openxmlformats.org/officeDocument/2006/relationships/tags" Target="../tags/tag40.xml"/><Relationship Id="rId24" Type="http://schemas.openxmlformats.org/officeDocument/2006/relationships/tags" Target="../tags/tag39.xml"/><Relationship Id="rId23" Type="http://schemas.openxmlformats.org/officeDocument/2006/relationships/tags" Target="../tags/tag38.xml"/><Relationship Id="rId22" Type="http://schemas.openxmlformats.org/officeDocument/2006/relationships/tags" Target="../tags/tag37.xml"/><Relationship Id="rId21" Type="http://schemas.openxmlformats.org/officeDocument/2006/relationships/tags" Target="../tags/tag36.xml"/><Relationship Id="rId20" Type="http://schemas.openxmlformats.org/officeDocument/2006/relationships/tags" Target="../tags/tag35.xml"/><Relationship Id="rId2" Type="http://schemas.openxmlformats.org/officeDocument/2006/relationships/image" Target="../media/image1.png"/><Relationship Id="rId19" Type="http://schemas.openxmlformats.org/officeDocument/2006/relationships/tags" Target="../tags/tag34.xml"/><Relationship Id="rId18" Type="http://schemas.openxmlformats.org/officeDocument/2006/relationships/tags" Target="../tags/tag33.xml"/><Relationship Id="rId17" Type="http://schemas.openxmlformats.org/officeDocument/2006/relationships/tags" Target="../tags/tag32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 descr="标识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92600"/>
            <a:ext cx="9144000" cy="256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 descr="标识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1125" y="214313"/>
            <a:ext cx="2435225" cy="566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1" name="标题 12"/>
          <p:cNvSpPr>
            <a:spLocks noGrp="1"/>
          </p:cNvSpPr>
          <p:nvPr>
            <p:ph type="ctrTitle" hasCustomPrompt="1"/>
          </p:nvPr>
        </p:nvSpPr>
        <p:spPr>
          <a:xfrm>
            <a:off x="898525" y="2263775"/>
            <a:ext cx="5265738" cy="90805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>
            <a:lvl1pPr lvl="0">
              <a:buClrTx/>
              <a:buSzTx/>
              <a:buFontTx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此处是简报主标题</a:t>
            </a:r>
            <a:endParaRPr lang="zh-CN" altLang="en-US" strike="noStrike" noProof="1" dirty="0"/>
          </a:p>
        </p:txBody>
      </p:sp>
      <p:sp>
        <p:nvSpPr>
          <p:cNvPr id="1032" name="副标题 7"/>
          <p:cNvSpPr>
            <a:spLocks noGrp="1"/>
          </p:cNvSpPr>
          <p:nvPr>
            <p:ph type="body" idx="13" hasCustomPrompt="1"/>
          </p:nvPr>
        </p:nvSpPr>
        <p:spPr>
          <a:xfrm>
            <a:off x="898525" y="3246438"/>
            <a:ext cx="2073275" cy="579437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 anchorCtr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简报副标题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458788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087688" y="6315075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6657975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 dirty="0" smtClean="0">
                <a:latin typeface="+mn-lt"/>
                <a:ea typeface="+mn-ea"/>
                <a:cs typeface="+mn-cs"/>
                <a:sym typeface="+mn-ea"/>
              </a:rPr>
              <a:t>http://hbepb.hebei.gov.cn/</a:t>
            </a:r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 userDrawn="1">
            <p:custDataLst>
              <p:tags r:id="rId2"/>
            </p:custDataLst>
          </p:nvPr>
        </p:nvSpPr>
        <p:spPr>
          <a:xfrm>
            <a:off x="4325938" y="2309813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01.</a:t>
            </a:r>
            <a:endParaRPr lang="en-US" altLang="zh-CN" sz="3300" b="1" strike="noStrike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75" name="文本框 17"/>
          <p:cNvSpPr txBox="1"/>
          <p:nvPr userDrawn="1">
            <p:custDataLst>
              <p:tags r:id="rId3"/>
            </p:custDataLst>
          </p:nvPr>
        </p:nvSpPr>
        <p:spPr>
          <a:xfrm>
            <a:off x="5159375" y="2309813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 userDrawn="1">
            <p:custDataLst>
              <p:tags r:id="rId4"/>
            </p:custDataLst>
          </p:nvPr>
        </p:nvSpPr>
        <p:spPr>
          <a:xfrm>
            <a:off x="4325938" y="3068638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02.</a:t>
            </a:r>
            <a:endParaRPr lang="en-US" altLang="zh-CN" sz="3300" b="1" strike="noStrike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 userDrawn="1">
            <p:custDataLst>
              <p:tags r:id="rId5"/>
            </p:custDataLst>
          </p:nvPr>
        </p:nvSpPr>
        <p:spPr>
          <a:xfrm>
            <a:off x="4325938" y="3827463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03.</a:t>
            </a:r>
            <a:endParaRPr lang="en-US" altLang="zh-CN" sz="3300" b="1" strike="noStrike" noProof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 userDrawn="1">
            <p:custDataLst>
              <p:tags r:id="rId6"/>
            </p:custDataLst>
          </p:nvPr>
        </p:nvSpPr>
        <p:spPr>
          <a:xfrm>
            <a:off x="4325938" y="4586288"/>
            <a:ext cx="720725" cy="576263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fontAlgn="base"/>
            <a:r>
              <a:rPr lang="en-US" altLang="zh-CN" sz="3300" b="1" strike="noStrike" noProof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04.</a:t>
            </a:r>
            <a:endParaRPr lang="en-US" altLang="zh-CN" sz="3300" b="1" strike="noStrike" noProof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 userDrawn="1">
            <p:custDataLst>
              <p:tags r:id="rId7"/>
            </p:custDataLst>
          </p:nvPr>
        </p:nvCxnSpPr>
        <p:spPr>
          <a:xfrm>
            <a:off x="4408488" y="1993900"/>
            <a:ext cx="39354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>
            <p:custDataLst>
              <p:tags r:id="rId8"/>
            </p:custDataLst>
          </p:nvPr>
        </p:nvSpPr>
        <p:spPr>
          <a:xfrm>
            <a:off x="665163" y="1901825"/>
            <a:ext cx="1389063" cy="576263"/>
          </a:xfrm>
          <a:prstGeom prst="rect">
            <a:avLst/>
          </a:prstGeom>
          <a:noFill/>
        </p:spPr>
        <p:txBody>
          <a:bodyPr wrap="square" rtlCol="0">
            <a:normAutofit fontScale="87500"/>
          </a:bodyPr>
          <a:p>
            <a:pPr algn="r" fontAlgn="base"/>
            <a:r>
              <a:rPr lang="zh-CN" altLang="en-US" sz="3300" b="1" strike="noStrike" spc="300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目录</a:t>
            </a:r>
            <a:endParaRPr lang="zh-CN" altLang="en-US" sz="3300" b="1" strike="noStrike" spc="300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 userDrawn="1">
            <p:custDataLst>
              <p:tags r:id="rId9"/>
            </p:custDataLst>
          </p:nvPr>
        </p:nvSpPr>
        <p:spPr>
          <a:xfrm>
            <a:off x="665163" y="2478088"/>
            <a:ext cx="1389063" cy="27622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algn="r" fontAlgn="base"/>
            <a:r>
              <a:rPr lang="en-US" altLang="zh-CN" sz="1350" strike="noStrike" spc="300" noProof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lang="en-US" altLang="zh-CN" sz="1350" strike="noStrike" spc="300" noProof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 userDrawn="1">
            <p:custDataLst>
              <p:tags r:id="rId10"/>
            </p:custDataLst>
          </p:nvPr>
        </p:nvSpPr>
        <p:spPr>
          <a:xfrm>
            <a:off x="2173288" y="1993900"/>
            <a:ext cx="57150" cy="692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83" name="文本框 18"/>
          <p:cNvSpPr txBox="1"/>
          <p:nvPr userDrawn="1">
            <p:custDataLst>
              <p:tags r:id="rId11"/>
            </p:custDataLst>
          </p:nvPr>
        </p:nvSpPr>
        <p:spPr>
          <a:xfrm>
            <a:off x="5159375" y="3068638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84" name="文本框 19"/>
          <p:cNvSpPr txBox="1"/>
          <p:nvPr userDrawn="1">
            <p:custDataLst>
              <p:tags r:id="rId12"/>
            </p:custDataLst>
          </p:nvPr>
        </p:nvSpPr>
        <p:spPr>
          <a:xfrm>
            <a:off x="5159375" y="3827463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85" name="文本框 20"/>
          <p:cNvSpPr txBox="1"/>
          <p:nvPr userDrawn="1">
            <p:custDataLst>
              <p:tags r:id="rId13"/>
            </p:custDataLst>
          </p:nvPr>
        </p:nvSpPr>
        <p:spPr>
          <a:xfrm>
            <a:off x="5159375" y="4586288"/>
            <a:ext cx="3184525" cy="577850"/>
          </a:xfrm>
          <a:prstGeom prst="rect">
            <a:avLst/>
          </a:prstGeom>
          <a:noFill/>
          <a:ln w="9525">
            <a:noFill/>
          </a:ln>
        </p:spPr>
        <p:txBody>
          <a:bodyPr wrap="square" bIns="35242" anchor="ctr" anchorCtr="0"/>
          <a:p>
            <a:pPr lvl="0" fontAlgn="base">
              <a:lnSpc>
                <a:spcPct val="120000"/>
              </a:lnSpc>
            </a:pPr>
            <a:r>
              <a:rPr lang="zh-CN" altLang="en-US" sz="1500" dirty="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单击输入章节标题......</a:t>
            </a:r>
            <a:endParaRPr lang="zh-CN" altLang="en-US" sz="1500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086" name="图片 1" descr="标识2"/>
          <p:cNvPicPr>
            <a:picLocks noChangeAspect="1"/>
          </p:cNvPicPr>
          <p:nvPr userDrawn="1"/>
        </p:nvPicPr>
        <p:blipFill>
          <a:blip r:embed="rId14">
            <a:alphaModFix amt="40000"/>
          </a:blip>
          <a:stretch>
            <a:fillRect/>
          </a:stretch>
        </p:blipFill>
        <p:spPr>
          <a:xfrm>
            <a:off x="3409950" y="5232400"/>
            <a:ext cx="5734050" cy="160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图片 9" descr="标识11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268845" y="242888"/>
            <a:ext cx="1581150" cy="366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8788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87688" y="6315075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图片 1" descr="标识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3409950" y="5232400"/>
            <a:ext cx="5734050" cy="160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椭圆 8"/>
          <p:cNvSpPr/>
          <p:nvPr userDrawn="1">
            <p:custDataLst>
              <p:tags r:id="rId3"/>
            </p:custDataLst>
          </p:nvPr>
        </p:nvSpPr>
        <p:spPr>
          <a:xfrm>
            <a:off x="1050925" y="1635125"/>
            <a:ext cx="2971800" cy="29733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弧形 9"/>
          <p:cNvSpPr/>
          <p:nvPr userDrawn="1">
            <p:custDataLst>
              <p:tags r:id="rId4"/>
            </p:custDataLst>
          </p:nvPr>
        </p:nvSpPr>
        <p:spPr>
          <a:xfrm>
            <a:off x="693738" y="1279525"/>
            <a:ext cx="3684588" cy="3684588"/>
          </a:xfrm>
          <a:prstGeom prst="arc">
            <a:avLst>
              <a:gd name="adj1" fmla="val 16200000"/>
              <a:gd name="adj2" fmla="val 540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 userDrawn="1">
            <p:custDataLst>
              <p:tags r:id="rId5"/>
            </p:custDataLst>
          </p:nvPr>
        </p:nvSpPr>
        <p:spPr>
          <a:xfrm>
            <a:off x="3054350" y="4505325"/>
            <a:ext cx="477838" cy="4778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 userDrawn="1">
            <p:custDataLst>
              <p:tags r:id="rId6"/>
            </p:custDataLst>
          </p:nvPr>
        </p:nvSpPr>
        <p:spPr>
          <a:xfrm>
            <a:off x="3776663" y="1844675"/>
            <a:ext cx="477838" cy="4794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 userDrawn="1">
            <p:custDataLst>
              <p:tags r:id="rId7"/>
            </p:custDataLst>
          </p:nvPr>
        </p:nvSpPr>
        <p:spPr>
          <a:xfrm flipH="1">
            <a:off x="3019425" y="1179513"/>
            <a:ext cx="477838" cy="4778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 userDrawn="1">
            <p:custDataLst>
              <p:tags r:id="rId8"/>
            </p:custDataLst>
          </p:nvPr>
        </p:nvSpPr>
        <p:spPr>
          <a:xfrm>
            <a:off x="3859213" y="3902075"/>
            <a:ext cx="477838" cy="4794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 userDrawn="1">
            <p:custDataLst>
              <p:tags r:id="rId9"/>
            </p:custDataLst>
          </p:nvPr>
        </p:nvCxnSpPr>
        <p:spPr>
          <a:xfrm>
            <a:off x="5037138" y="2455863"/>
            <a:ext cx="2482850" cy="0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10"/>
            </p:custDataLst>
          </p:nvPr>
        </p:nvCxnSpPr>
        <p:spPr>
          <a:xfrm>
            <a:off x="5037138" y="4840288"/>
            <a:ext cx="2482850" cy="0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 userDrawn="1">
            <p:custDataLst>
              <p:tags r:id="rId11"/>
            </p:custDataLst>
          </p:nvPr>
        </p:nvSpPr>
        <p:spPr>
          <a:xfrm>
            <a:off x="5037138" y="1806575"/>
            <a:ext cx="2528888" cy="601663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110" strike="noStrike" spc="150" noProof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110" strike="noStrike" spc="150" noProof="1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 userDrawn="1">
            <p:custDataLst>
              <p:tags r:id="rId12"/>
            </p:custDataLst>
          </p:nvPr>
        </p:nvSpPr>
        <p:spPr>
          <a:xfrm>
            <a:off x="5029200" y="1360488"/>
            <a:ext cx="2527300" cy="38417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600" b="1" strike="noStrike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单击此处添加标题</a:t>
            </a:r>
            <a:endParaRPr lang="zh-CN" altLang="en-US" sz="1600" b="1" strike="noStrike" spc="300" noProof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 userDrawn="1">
            <p:custDataLst>
              <p:tags r:id="rId13"/>
            </p:custDataLst>
          </p:nvPr>
        </p:nvSpPr>
        <p:spPr>
          <a:xfrm>
            <a:off x="5037138" y="3035300"/>
            <a:ext cx="2528888" cy="600075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235" strike="noStrike" spc="150" noProof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235" strike="noStrike" spc="150" noProof="1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 userDrawn="1">
            <p:custDataLst>
              <p:tags r:id="rId14"/>
            </p:custDataLst>
          </p:nvPr>
        </p:nvSpPr>
        <p:spPr>
          <a:xfrm>
            <a:off x="5029200" y="2605088"/>
            <a:ext cx="2527300" cy="38417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600" b="1" strike="noStrike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单击此处添加标题</a:t>
            </a:r>
            <a:endParaRPr lang="zh-CN" altLang="en-US" sz="1600" b="1" strike="noStrike" spc="300" noProof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 userDrawn="1">
            <p:custDataLst>
              <p:tags r:id="rId15"/>
            </p:custDataLst>
          </p:nvPr>
        </p:nvSpPr>
        <p:spPr>
          <a:xfrm>
            <a:off x="5037138" y="4189413"/>
            <a:ext cx="2528888" cy="600075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370" strike="noStrike" spc="150" noProof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370" strike="noStrike" spc="150" noProof="1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 userDrawn="1">
            <p:custDataLst>
              <p:tags r:id="rId16"/>
            </p:custDataLst>
          </p:nvPr>
        </p:nvSpPr>
        <p:spPr>
          <a:xfrm>
            <a:off x="5037138" y="3759200"/>
            <a:ext cx="2528888" cy="382588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algn="l" defTabSz="913765" fontAlgn="base">
              <a:lnSpc>
                <a:spcPct val="120000"/>
              </a:lnSpc>
              <a:spcBef>
                <a:spcPct val="0"/>
              </a:spcBef>
            </a:pPr>
            <a:r>
              <a:rPr lang="zh-CN" altLang="en-US" sz="1600" b="1" strike="noStrike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单击此处添加标题</a:t>
            </a:r>
            <a:endParaRPr lang="zh-CN" altLang="en-US" sz="1600" b="1" strike="noStrike" spc="300" noProof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 userDrawn="1">
            <p:custDataLst>
              <p:tags r:id="rId17"/>
            </p:custDataLst>
          </p:nvPr>
        </p:nvCxnSpPr>
        <p:spPr>
          <a:xfrm>
            <a:off x="5024438" y="3684588"/>
            <a:ext cx="2484438" cy="0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 userDrawn="1">
            <p:custDataLst>
              <p:tags r:id="rId18"/>
            </p:custDataLst>
          </p:nvPr>
        </p:nvSpPr>
        <p:spPr>
          <a:xfrm>
            <a:off x="1279525" y="2965450"/>
            <a:ext cx="2513013" cy="904875"/>
          </a:xfrm>
          <a:prstGeom prst="rect">
            <a:avLst/>
          </a:prstGeom>
          <a:noFill/>
        </p:spPr>
        <p:txBody>
          <a:bodyPr wrap="square" lIns="90000" tIns="46800" rIns="90000" bIns="46800"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zh-CN" altLang="en-US" sz="1400" strike="noStrike" spc="150" noProof="1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单击此处添加文本具体内容，简明扼要的阐述您的观点。</a:t>
            </a:r>
            <a:endParaRPr lang="zh-CN" altLang="en-US" sz="1400" strike="noStrike" spc="150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 userDrawn="1">
            <p:custDataLst>
              <p:tags r:id="rId19"/>
            </p:custDataLst>
          </p:nvPr>
        </p:nvSpPr>
        <p:spPr>
          <a:xfrm>
            <a:off x="1279525" y="2401888"/>
            <a:ext cx="2513013" cy="471488"/>
          </a:xfrm>
          <a:prstGeom prst="rect">
            <a:avLst/>
          </a:prstGeom>
          <a:noFill/>
        </p:spPr>
        <p:txBody>
          <a:bodyPr wrap="square" lIns="90000" tIns="46800" rIns="90000" bIns="0" anchor="ctr" anchorCtr="0">
            <a:normAutofit fontScale="90000"/>
          </a:bodyPr>
          <a:lstStyle/>
          <a:p>
            <a:pPr algn="ctr" fontAlgn="base">
              <a:lnSpc>
                <a:spcPct val="120000"/>
              </a:lnSpc>
            </a:pPr>
            <a:r>
              <a:rPr lang="zh-CN" altLang="en-US" sz="2000" b="1" strike="noStrike" spc="300" noProof="1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单击此处添加标题</a:t>
            </a:r>
            <a:endParaRPr lang="zh-CN" altLang="en-US" sz="2000" b="1" strike="noStrike" spc="300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29" name="任意多边形 17"/>
          <p:cNvSpPr/>
          <p:nvPr userDrawn="1">
            <p:custDataLst>
              <p:tags r:id="rId20"/>
            </p:custDataLst>
          </p:nvPr>
        </p:nvSpPr>
        <p:spPr bwMode="auto">
          <a:xfrm>
            <a:off x="3875088" y="1949450"/>
            <a:ext cx="280988" cy="269875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任意多边形 15"/>
          <p:cNvSpPr/>
          <p:nvPr userDrawn="1">
            <p:custDataLst>
              <p:tags r:id="rId21"/>
            </p:custDataLst>
          </p:nvPr>
        </p:nvSpPr>
        <p:spPr bwMode="auto">
          <a:xfrm>
            <a:off x="3109913" y="1250950"/>
            <a:ext cx="280988" cy="269875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任意多边形 17"/>
          <p:cNvSpPr/>
          <p:nvPr userDrawn="1">
            <p:custDataLst>
              <p:tags r:id="rId22"/>
            </p:custDataLst>
          </p:nvPr>
        </p:nvSpPr>
        <p:spPr bwMode="auto">
          <a:xfrm>
            <a:off x="3155950" y="4603750"/>
            <a:ext cx="273050" cy="280988"/>
          </a:xfrm>
          <a:custGeom>
            <a:avLst/>
            <a:gdLst>
              <a:gd name="T0" fmla="*/ 5493 w 6970"/>
              <a:gd name="T1" fmla="*/ 3347 h 7180"/>
              <a:gd name="T2" fmla="*/ 4316 w 6970"/>
              <a:gd name="T3" fmla="*/ 2776 h 7180"/>
              <a:gd name="T4" fmla="*/ 5024 w 6970"/>
              <a:gd name="T5" fmla="*/ 1687 h 7180"/>
              <a:gd name="T6" fmla="*/ 5024 w 6970"/>
              <a:gd name="T7" fmla="*/ 0 h 7180"/>
              <a:gd name="T8" fmla="*/ 4532 w 6970"/>
              <a:gd name="T9" fmla="*/ 1525 h 7180"/>
              <a:gd name="T10" fmla="*/ 3062 w 6970"/>
              <a:gd name="T11" fmla="*/ 3025 h 7180"/>
              <a:gd name="T12" fmla="*/ 1673 w 6970"/>
              <a:gd name="T13" fmla="*/ 3377 h 7180"/>
              <a:gd name="T14" fmla="*/ 0 w 6970"/>
              <a:gd name="T15" fmla="*/ 3518 h 7180"/>
              <a:gd name="T16" fmla="*/ 1668 w 6970"/>
              <a:gd name="T17" fmla="*/ 3696 h 7180"/>
              <a:gd name="T18" fmla="*/ 3150 w 6970"/>
              <a:gd name="T19" fmla="*/ 3971 h 7180"/>
              <a:gd name="T20" fmla="*/ 1686 w 6970"/>
              <a:gd name="T21" fmla="*/ 5684 h 7180"/>
              <a:gd name="T22" fmla="*/ 1686 w 6970"/>
              <a:gd name="T23" fmla="*/ 7180 h 7180"/>
              <a:gd name="T24" fmla="*/ 2204 w 6970"/>
              <a:gd name="T25" fmla="*/ 5894 h 7180"/>
              <a:gd name="T26" fmla="*/ 3985 w 6970"/>
              <a:gd name="T27" fmla="*/ 4252 h 7180"/>
              <a:gd name="T28" fmla="*/ 4312 w 6970"/>
              <a:gd name="T29" fmla="*/ 6177 h 7180"/>
              <a:gd name="T30" fmla="*/ 5999 w 6970"/>
              <a:gd name="T31" fmla="*/ 6177 h 7180"/>
              <a:gd name="T32" fmla="*/ 5010 w 6970"/>
              <a:gd name="T33" fmla="*/ 5348 h 7180"/>
              <a:gd name="T34" fmla="*/ 4533 w 6970"/>
              <a:gd name="T35" fmla="*/ 3844 h 7180"/>
              <a:gd name="T36" fmla="*/ 5490 w 6970"/>
              <a:gd name="T37" fmla="*/ 3666 h 7180"/>
              <a:gd name="T38" fmla="*/ 6970 w 6970"/>
              <a:gd name="T39" fmla="*/ 3511 h 7180"/>
              <a:gd name="T40" fmla="*/ 4500 w 6970"/>
              <a:gd name="T41" fmla="*/ 843 h 7180"/>
              <a:gd name="T42" fmla="*/ 5549 w 6970"/>
              <a:gd name="T43" fmla="*/ 843 h 7180"/>
              <a:gd name="T44" fmla="*/ 4500 w 6970"/>
              <a:gd name="T45" fmla="*/ 843 h 7180"/>
              <a:gd name="T46" fmla="*/ 319 w 6970"/>
              <a:gd name="T47" fmla="*/ 3518 h 7180"/>
              <a:gd name="T48" fmla="*/ 1369 w 6970"/>
              <a:gd name="T49" fmla="*/ 3518 h 7180"/>
              <a:gd name="T50" fmla="*/ 1686 w 6970"/>
              <a:gd name="T51" fmla="*/ 6861 h 7180"/>
              <a:gd name="T52" fmla="*/ 1686 w 6970"/>
              <a:gd name="T53" fmla="*/ 6003 h 7180"/>
              <a:gd name="T54" fmla="*/ 1686 w 6970"/>
              <a:gd name="T55" fmla="*/ 6861 h 7180"/>
              <a:gd name="T56" fmla="*/ 5680 w 6970"/>
              <a:gd name="T57" fmla="*/ 6177 h 7180"/>
              <a:gd name="T58" fmla="*/ 4631 w 6970"/>
              <a:gd name="T59" fmla="*/ 6177 h 7180"/>
              <a:gd name="T60" fmla="*/ 6222 w 6970"/>
              <a:gd name="T61" fmla="*/ 3940 h 7180"/>
              <a:gd name="T62" fmla="*/ 6222 w 6970"/>
              <a:gd name="T63" fmla="*/ 3081 h 7180"/>
              <a:gd name="T64" fmla="*/ 6222 w 6970"/>
              <a:gd name="T65" fmla="*/ 3940 h 7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970" h="7180">
                <a:moveTo>
                  <a:pt x="6222" y="2762"/>
                </a:moveTo>
                <a:cubicBezTo>
                  <a:pt x="5866" y="2762"/>
                  <a:pt x="5568" y="3013"/>
                  <a:pt x="5493" y="3347"/>
                </a:cubicBezTo>
                <a:lnTo>
                  <a:pt x="4628" y="3322"/>
                </a:lnTo>
                <a:cubicBezTo>
                  <a:pt x="4598" y="3111"/>
                  <a:pt x="4491" y="2913"/>
                  <a:pt x="4316" y="2776"/>
                </a:cubicBezTo>
                <a:lnTo>
                  <a:pt x="4821" y="1659"/>
                </a:lnTo>
                <a:cubicBezTo>
                  <a:pt x="4886" y="1676"/>
                  <a:pt x="4954" y="1687"/>
                  <a:pt x="5024" y="1687"/>
                </a:cubicBezTo>
                <a:cubicBezTo>
                  <a:pt x="5489" y="1687"/>
                  <a:pt x="5867" y="1308"/>
                  <a:pt x="5867" y="843"/>
                </a:cubicBezTo>
                <a:cubicBezTo>
                  <a:pt x="5867" y="378"/>
                  <a:pt x="5489" y="0"/>
                  <a:pt x="5024" y="0"/>
                </a:cubicBezTo>
                <a:cubicBezTo>
                  <a:pt x="4559" y="0"/>
                  <a:pt x="4181" y="378"/>
                  <a:pt x="4181" y="843"/>
                </a:cubicBezTo>
                <a:cubicBezTo>
                  <a:pt x="4181" y="1124"/>
                  <a:pt x="4320" y="1372"/>
                  <a:pt x="4532" y="1525"/>
                </a:cubicBezTo>
                <a:lnTo>
                  <a:pt x="4033" y="2628"/>
                </a:lnTo>
                <a:cubicBezTo>
                  <a:pt x="3664" y="2520"/>
                  <a:pt x="3257" y="2675"/>
                  <a:pt x="3062" y="3025"/>
                </a:cubicBezTo>
                <a:cubicBezTo>
                  <a:pt x="2999" y="3137"/>
                  <a:pt x="2968" y="3257"/>
                  <a:pt x="2960" y="3377"/>
                </a:cubicBezTo>
                <a:lnTo>
                  <a:pt x="1673" y="3377"/>
                </a:lnTo>
                <a:cubicBezTo>
                  <a:pt x="1606" y="2979"/>
                  <a:pt x="1261" y="2675"/>
                  <a:pt x="844" y="2675"/>
                </a:cubicBezTo>
                <a:cubicBezTo>
                  <a:pt x="379" y="2675"/>
                  <a:pt x="0" y="3053"/>
                  <a:pt x="0" y="3518"/>
                </a:cubicBezTo>
                <a:cubicBezTo>
                  <a:pt x="0" y="3983"/>
                  <a:pt x="379" y="4361"/>
                  <a:pt x="844" y="4361"/>
                </a:cubicBezTo>
                <a:cubicBezTo>
                  <a:pt x="1248" y="4361"/>
                  <a:pt x="1585" y="4076"/>
                  <a:pt x="1668" y="3696"/>
                </a:cubicBezTo>
                <a:lnTo>
                  <a:pt x="3000" y="3696"/>
                </a:lnTo>
                <a:cubicBezTo>
                  <a:pt x="3032" y="3796"/>
                  <a:pt x="3083" y="3889"/>
                  <a:pt x="3150" y="3971"/>
                </a:cubicBezTo>
                <a:lnTo>
                  <a:pt x="1931" y="5729"/>
                </a:lnTo>
                <a:cubicBezTo>
                  <a:pt x="1854" y="5701"/>
                  <a:pt x="1772" y="5684"/>
                  <a:pt x="1686" y="5684"/>
                </a:cubicBezTo>
                <a:cubicBezTo>
                  <a:pt x="1273" y="5684"/>
                  <a:pt x="938" y="6019"/>
                  <a:pt x="938" y="6432"/>
                </a:cubicBezTo>
                <a:cubicBezTo>
                  <a:pt x="938" y="6844"/>
                  <a:pt x="1273" y="7180"/>
                  <a:pt x="1686" y="7180"/>
                </a:cubicBezTo>
                <a:cubicBezTo>
                  <a:pt x="2098" y="7180"/>
                  <a:pt x="2434" y="6844"/>
                  <a:pt x="2434" y="6432"/>
                </a:cubicBezTo>
                <a:cubicBezTo>
                  <a:pt x="2434" y="6221"/>
                  <a:pt x="2345" y="6031"/>
                  <a:pt x="2204" y="5894"/>
                </a:cubicBezTo>
                <a:lnTo>
                  <a:pt x="3397" y="4174"/>
                </a:lnTo>
                <a:cubicBezTo>
                  <a:pt x="3584" y="4275"/>
                  <a:pt x="3792" y="4297"/>
                  <a:pt x="3985" y="4252"/>
                </a:cubicBezTo>
                <a:lnTo>
                  <a:pt x="4708" y="5465"/>
                </a:lnTo>
                <a:cubicBezTo>
                  <a:pt x="4471" y="5614"/>
                  <a:pt x="4312" y="5877"/>
                  <a:pt x="4312" y="6177"/>
                </a:cubicBezTo>
                <a:cubicBezTo>
                  <a:pt x="4312" y="6642"/>
                  <a:pt x="4690" y="7021"/>
                  <a:pt x="5155" y="7021"/>
                </a:cubicBezTo>
                <a:cubicBezTo>
                  <a:pt x="5620" y="7021"/>
                  <a:pt x="5999" y="6642"/>
                  <a:pt x="5999" y="6177"/>
                </a:cubicBezTo>
                <a:cubicBezTo>
                  <a:pt x="5999" y="5712"/>
                  <a:pt x="5620" y="5334"/>
                  <a:pt x="5155" y="5334"/>
                </a:cubicBezTo>
                <a:cubicBezTo>
                  <a:pt x="5105" y="5334"/>
                  <a:pt x="5057" y="5340"/>
                  <a:pt x="5010" y="5348"/>
                </a:cubicBezTo>
                <a:lnTo>
                  <a:pt x="4278" y="4122"/>
                </a:lnTo>
                <a:cubicBezTo>
                  <a:pt x="4380" y="4051"/>
                  <a:pt x="4469" y="3959"/>
                  <a:pt x="4533" y="3844"/>
                </a:cubicBezTo>
                <a:cubicBezTo>
                  <a:pt x="4569" y="3779"/>
                  <a:pt x="4593" y="3710"/>
                  <a:pt x="4610" y="3641"/>
                </a:cubicBezTo>
                <a:lnTo>
                  <a:pt x="5490" y="3666"/>
                </a:lnTo>
                <a:cubicBezTo>
                  <a:pt x="5562" y="4004"/>
                  <a:pt x="5863" y="4259"/>
                  <a:pt x="6222" y="4259"/>
                </a:cubicBezTo>
                <a:cubicBezTo>
                  <a:pt x="6634" y="4259"/>
                  <a:pt x="6970" y="3923"/>
                  <a:pt x="6970" y="3511"/>
                </a:cubicBezTo>
                <a:cubicBezTo>
                  <a:pt x="6970" y="3098"/>
                  <a:pt x="6634" y="2762"/>
                  <a:pt x="6222" y="2762"/>
                </a:cubicBezTo>
                <a:close/>
                <a:moveTo>
                  <a:pt x="4500" y="843"/>
                </a:moveTo>
                <a:cubicBezTo>
                  <a:pt x="4500" y="554"/>
                  <a:pt x="4735" y="319"/>
                  <a:pt x="5024" y="319"/>
                </a:cubicBezTo>
                <a:cubicBezTo>
                  <a:pt x="5314" y="319"/>
                  <a:pt x="5549" y="554"/>
                  <a:pt x="5549" y="843"/>
                </a:cubicBezTo>
                <a:cubicBezTo>
                  <a:pt x="5549" y="1133"/>
                  <a:pt x="5313" y="1368"/>
                  <a:pt x="5024" y="1368"/>
                </a:cubicBezTo>
                <a:cubicBezTo>
                  <a:pt x="4735" y="1368"/>
                  <a:pt x="4500" y="1133"/>
                  <a:pt x="4500" y="843"/>
                </a:cubicBezTo>
                <a:close/>
                <a:moveTo>
                  <a:pt x="844" y="4042"/>
                </a:moveTo>
                <a:cubicBezTo>
                  <a:pt x="555" y="4042"/>
                  <a:pt x="319" y="3807"/>
                  <a:pt x="319" y="3518"/>
                </a:cubicBezTo>
                <a:cubicBezTo>
                  <a:pt x="319" y="3229"/>
                  <a:pt x="555" y="2993"/>
                  <a:pt x="844" y="2993"/>
                </a:cubicBezTo>
                <a:cubicBezTo>
                  <a:pt x="1133" y="2993"/>
                  <a:pt x="1369" y="3229"/>
                  <a:pt x="1369" y="3518"/>
                </a:cubicBezTo>
                <a:cubicBezTo>
                  <a:pt x="1369" y="3807"/>
                  <a:pt x="1133" y="4042"/>
                  <a:pt x="844" y="4042"/>
                </a:cubicBezTo>
                <a:close/>
                <a:moveTo>
                  <a:pt x="1686" y="6861"/>
                </a:moveTo>
                <a:cubicBezTo>
                  <a:pt x="1449" y="6861"/>
                  <a:pt x="1257" y="6669"/>
                  <a:pt x="1257" y="6432"/>
                </a:cubicBezTo>
                <a:cubicBezTo>
                  <a:pt x="1257" y="6195"/>
                  <a:pt x="1449" y="6003"/>
                  <a:pt x="1686" y="6003"/>
                </a:cubicBezTo>
                <a:cubicBezTo>
                  <a:pt x="1923" y="6003"/>
                  <a:pt x="2115" y="6195"/>
                  <a:pt x="2115" y="6432"/>
                </a:cubicBezTo>
                <a:cubicBezTo>
                  <a:pt x="2115" y="6669"/>
                  <a:pt x="1923" y="6861"/>
                  <a:pt x="1686" y="6861"/>
                </a:cubicBezTo>
                <a:close/>
                <a:moveTo>
                  <a:pt x="5155" y="5653"/>
                </a:moveTo>
                <a:cubicBezTo>
                  <a:pt x="5444" y="5653"/>
                  <a:pt x="5680" y="5888"/>
                  <a:pt x="5680" y="6177"/>
                </a:cubicBezTo>
                <a:cubicBezTo>
                  <a:pt x="5680" y="6467"/>
                  <a:pt x="5444" y="6702"/>
                  <a:pt x="5155" y="6702"/>
                </a:cubicBezTo>
                <a:cubicBezTo>
                  <a:pt x="4866" y="6702"/>
                  <a:pt x="4631" y="6467"/>
                  <a:pt x="4631" y="6177"/>
                </a:cubicBezTo>
                <a:cubicBezTo>
                  <a:pt x="4631" y="5888"/>
                  <a:pt x="4866" y="5653"/>
                  <a:pt x="5155" y="5653"/>
                </a:cubicBezTo>
                <a:close/>
                <a:moveTo>
                  <a:pt x="6222" y="3940"/>
                </a:moveTo>
                <a:cubicBezTo>
                  <a:pt x="5985" y="3940"/>
                  <a:pt x="5793" y="3747"/>
                  <a:pt x="5793" y="3511"/>
                </a:cubicBezTo>
                <a:cubicBezTo>
                  <a:pt x="5793" y="3274"/>
                  <a:pt x="5985" y="3081"/>
                  <a:pt x="6222" y="3081"/>
                </a:cubicBezTo>
                <a:cubicBezTo>
                  <a:pt x="6458" y="3081"/>
                  <a:pt x="6651" y="3274"/>
                  <a:pt x="6651" y="3511"/>
                </a:cubicBezTo>
                <a:cubicBezTo>
                  <a:pt x="6651" y="3747"/>
                  <a:pt x="6458" y="3940"/>
                  <a:pt x="6222" y="394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任意多边形 19"/>
          <p:cNvSpPr/>
          <p:nvPr userDrawn="1">
            <p:custDataLst>
              <p:tags r:id="rId23"/>
            </p:custDataLst>
          </p:nvPr>
        </p:nvSpPr>
        <p:spPr bwMode="auto">
          <a:xfrm>
            <a:off x="3957638" y="4006850"/>
            <a:ext cx="280988" cy="269875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</a:pPr>
            <a:endParaRPr strike="noStrike" noProof="1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24"/>
            </p:custDataLst>
          </p:nvPr>
        </p:nvSpPr>
        <p:spPr>
          <a:xfrm>
            <a:off x="458788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3087688" y="6315075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pic>
        <p:nvPicPr>
          <p:cNvPr id="3087" name="图片 9" descr="标识11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7268845" y="242888"/>
            <a:ext cx="1581150" cy="3667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 descr="标识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3409950" y="5232400"/>
            <a:ext cx="5734050" cy="160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5" descr="标识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8375" y="242888"/>
            <a:ext cx="1581150" cy="366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日期占位符 2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458788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087688" y="6315075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0" descr="标识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92600"/>
            <a:ext cx="9144000" cy="256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7" name="图片 11" descr="标识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1125" y="214313"/>
            <a:ext cx="2435225" cy="566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1" name="标题 12"/>
          <p:cNvSpPr>
            <a:spLocks noGrp="1"/>
          </p:cNvSpPr>
          <p:nvPr>
            <p:ph type="ctrTitle" hasCustomPrompt="1"/>
          </p:nvPr>
        </p:nvSpPr>
        <p:spPr>
          <a:xfrm>
            <a:off x="898525" y="2263775"/>
            <a:ext cx="5265738" cy="90805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>
            <a:lvl1pPr lvl="0">
              <a:buClrTx/>
              <a:buSzTx/>
              <a:buFontTx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THANK YOU !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458788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087688" y="6315075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6657975" y="6315075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 dirty="0" smtClean="0">
                <a:latin typeface="+mn-lt"/>
                <a:ea typeface="+mn-ea"/>
                <a:cs typeface="+mn-cs"/>
                <a:sym typeface="+mn-ea"/>
              </a:rPr>
              <a:t>http://hbepb.hebei.gov.cn/</a:t>
            </a:r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98525" y="2320925"/>
            <a:ext cx="7350125" cy="1163638"/>
          </a:xfrm>
        </p:spPr>
        <p:txBody>
          <a:bodyPr lIns="90000" tIns="46800" rIns="90000" bIns="46800" anchor="b" anchorCtr="0"/>
          <a:lstStyle>
            <a:lvl1pPr lvl="0">
              <a:buClrTx/>
              <a:buSzTx/>
              <a:buFontTx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000" b="1" i="0" u="none" strike="noStrike" kern="1200" cap="none" spc="300" normalizeH="0" baseline="0" noProof="1">
                <a:solidFill>
                  <a:srgbClr val="16468D"/>
                </a:solidFill>
                <a:uFillTx/>
                <a:latin typeface="+mj-lt"/>
                <a:ea typeface="+mj-ea"/>
                <a:cs typeface="+mj-cs"/>
              </a:rPr>
              <a:t>空白演示</a:t>
            </a:r>
            <a:endParaRPr kumimoji="0" lang="zh-CN" altLang="zh-CN" sz="4000" b="1" i="0" u="none" strike="noStrike" kern="1200" cap="none" spc="300" normalizeH="0" baseline="0" noProof="1">
              <a:solidFill>
                <a:srgbClr val="16468D"/>
              </a:solidFill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171" name="副标题 2"/>
          <p:cNvSpPr>
            <a:spLocks noGrp="1"/>
          </p:cNvSpPr>
          <p:nvPr>
            <p:ph type="subTitle" idx="4294967295"/>
            <p:custDataLst>
              <p:tags r:id="rId2"/>
            </p:custDataLst>
          </p:nvPr>
        </p:nvSpPr>
        <p:spPr>
          <a:xfrm>
            <a:off x="898525" y="3560763"/>
            <a:ext cx="7350125" cy="50482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defRPr/>
            </a:lvl3pPr>
            <a:lvl4pPr marL="1371600" lvl="3" indent="0" algn="ctr">
              <a:buClrTx/>
              <a:buSzTx/>
              <a:buFont typeface="Wingdings" panose="05000000000000000000" charset="0"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defRPr/>
            </a:lvl5pPr>
          </a:lstStyle>
          <a:p>
            <a:pPr marL="0" lvl="0" indent="0" algn="l" defTabSz="914400">
              <a:lnSpc>
                <a:spcPct val="110000"/>
              </a:lnSpc>
              <a:buNone/>
            </a:pPr>
            <a:r>
              <a:rPr lang="zh-CN" altLang="en-US" sz="2300">
                <a:solidFill>
                  <a:srgbClr val="16468D"/>
                </a:solidFill>
              </a:rPr>
              <a:t>单击输入您的封面副标题</a:t>
            </a:r>
            <a:endParaRPr lang="zh-CN" altLang="en-US" sz="2300">
              <a:solidFill>
                <a:srgbClr val="16468D"/>
              </a:solidFill>
            </a:endParaRPr>
          </a:p>
        </p:txBody>
      </p:sp>
      <p:sp>
        <p:nvSpPr>
          <p:cNvPr id="7172" name="文本框 2"/>
          <p:cNvSpPr txBox="1"/>
          <p:nvPr/>
        </p:nvSpPr>
        <p:spPr>
          <a:xfrm>
            <a:off x="7029450" y="6153150"/>
            <a:ext cx="2109788" cy="2460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just"/>
            <a:r>
              <a:rPr lang="zh-CN" altLang="en-US" sz="1000">
                <a:latin typeface="Arial" panose="020B0604020202020204" pitchFamily="34" charset="0"/>
                <a:ea typeface="微软雅黑" panose="020B0503020204020204" charset="-122"/>
              </a:rPr>
              <a:t>http://hbepb.hebei.gov.cn/</a:t>
            </a:r>
            <a:endParaRPr lang="zh-CN" altLang="en-US" sz="10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98525" y="2320925"/>
            <a:ext cx="7350125" cy="1163638"/>
          </a:xfrm>
        </p:spPr>
        <p:txBody>
          <a:bodyPr lIns="90000" tIns="46800" rIns="90000" bIns="46800" anchor="b" anchorCtr="0"/>
          <a:lstStyle>
            <a:lvl1pPr lvl="0">
              <a:buClrTx/>
              <a:buSzTx/>
              <a:buFontTx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000" b="1" i="0" u="none" strike="noStrike" kern="1200" cap="none" spc="300" normalizeH="0" baseline="0" noProof="1">
                <a:solidFill>
                  <a:srgbClr val="16468D"/>
                </a:solidFill>
                <a:uFillTx/>
                <a:latin typeface="+mj-lt"/>
                <a:ea typeface="+mj-ea"/>
                <a:cs typeface="+mj-cs"/>
              </a:rPr>
              <a:t>THANK YOU !</a:t>
            </a:r>
            <a:endParaRPr kumimoji="0" lang="zh-CN" altLang="zh-CN" sz="4000" b="1" i="0" u="none" strike="noStrike" kern="1200" cap="none" spc="300" normalizeH="0" baseline="0" noProof="1">
              <a:solidFill>
                <a:srgbClr val="16468D"/>
              </a:solidFill>
              <a:uFillTx/>
              <a:latin typeface="+mj-lt"/>
              <a:ea typeface="+mj-ea"/>
              <a:cs typeface="+mj-cs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05176_4*l_h_i*1_1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05176_4*l_h_f*1_1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05176_4*l_h_i*1_2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05176_4*l_h_i*1_3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05176_4*l_h_i*1_4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176_4*i*2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LINE_FORE_SCHEMECOLOR_INDEX" val="14"/>
  <p:tag name="KSO_WM_UNIT_LINE_FILL_TYPE" val="2"/>
  <p:tag name="KSO_WM_UNIT_USESOURCEFORMAT_APPLY" val="1"/>
</p:tagLst>
</file>

<file path=ppt/tags/tag10.xml><?xml version="1.0" encoding="utf-8"?>
<p:tagLst xmlns:p="http://schemas.openxmlformats.org/presentationml/2006/main">
  <p:tag name="KSO_WM_UNIT_ISCONTENTSTITLE" val="1"/>
  <p:tag name="KSO_WM_UNIT_PRESET_TEXT" val="目录"/>
  <p:tag name="KSO_WM_UNIT_NOCLEAR" val="1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176_4*a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ISCONTENTSTITLE" val="0"/>
  <p:tag name="KSO_WM_UNIT_PRESET_TEXT" val="CONTENTS"/>
  <p:tag name="KSO_WM_UNIT_NOCLEAR" val="1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176_4*b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05176_4*i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custom20205176_4*l_h_f*1_2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05176_4*l_h_f*1_3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UNIT_ISCONTENTSTITLE" val="0"/>
  <p:tag name="KSO_WM_UNIT_PRESET_TEXT" val="单击输入章节标题......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05176_4*l_h_f*1_4_1"/>
  <p:tag name="KSO_WM_TEMPLATE_CATEGORY" val="custom"/>
  <p:tag name="KSO_WM_TEMPLATE_INDEX" val="20205176"/>
  <p:tag name="KSO_WM_UNIT_LAYERLEVEL" val="1_1_1"/>
  <p:tag name="KSO_WM_TAG_VERSION" val="1.0"/>
  <p:tag name="KSO_WM_BEAUTIFY_FLAG" val="#wm#"/>
  <p:tag name="KSO_WM_UNIT_SHOW_EDIT_AREA_INDICATION" val="1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1_1"/>
  <p:tag name="KSO_WM_UNIT_ID" val="custom20214676_32*n_h_i*1_1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117"/>
  <p:tag name="KSO_WM_UNIT_USESOURCEFORMAT_APPLY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i"/>
  <p:tag name="KSO_WM_UNIT_INDEX" val="1_1"/>
  <p:tag name="KSO_WM_UNIT_ID" val="custom20214676_32*n_i*1_1"/>
  <p:tag name="KSO_WM_TEMPLATE_CATEGORY" val="custom"/>
  <p:tag name="KSO_WM_TEMPLATE_INDEX" val="20214676"/>
  <p:tag name="KSO_WM_UNIT_LAYERLEVEL" val="1_1"/>
  <p:tag name="KSO_WM_TAG_VERSION" val="1.0"/>
  <p:tag name="KSO_WM_BEAUTIFY_FLAG" val="#wm#"/>
  <p:tag name="KSO_WM_UNIT_LINE_FORE_SCHEMECOLOR_INDEX_BRIGHTNESS" val="0.35"/>
  <p:tag name="KSO_WM_UNIT_LINE_FORE_SCHEMECOLOR_INDEX" val="13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76"/>
  <p:tag name="KSO_WM_UNIT_USESOURCEFORMAT_APPLY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4_1"/>
  <p:tag name="KSO_WM_UNIT_ID" val="custom20214676_32*n_h_h_i*1_2_4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2_1"/>
  <p:tag name="KSO_WM_UNIT_ID" val="custom20214676_32*n_h_h_i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1_1"/>
  <p:tag name="KSO_WM_UNIT_ID" val="custom20214676_32*n_h_h_i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i"/>
  <p:tag name="KSO_WM_UNIT_INDEX" val="1_2_3_1"/>
  <p:tag name="KSO_WM_UNIT_ID" val="custom20214676_32*n_h_h_i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"/>
  <p:tag name="KSO_WM_UNIT_USESOURCEFORMAT_APPLY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2_1"/>
  <p:tag name="KSO_WM_UNIT_ID" val="custom20214676_32*n_h_i*1_2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2_3"/>
  <p:tag name="KSO_WM_UNIT_ID" val="custom20214676_32*n_h_i*1_2_3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26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f"/>
  <p:tag name="KSO_WM_UNIT_INDEX" val="1_2_1_1"/>
  <p:tag name="KSO_WM_UNIT_ID" val="custom20214676_32*n_h_h_f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7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a"/>
  <p:tag name="KSO_WM_UNIT_INDEX" val="1_2_1_1"/>
  <p:tag name="KSO_WM_UNIT_ID" val="custom20214676_32*n_h_h_a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f"/>
  <p:tag name="KSO_WM_UNIT_INDEX" val="1_2_2_1"/>
  <p:tag name="KSO_WM_UNIT_ID" val="custom20214676_32*n_h_h_f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a"/>
  <p:tag name="KSO_WM_UNIT_INDEX" val="1_2_2_1"/>
  <p:tag name="KSO_WM_UNIT_ID" val="custom20214676_32*n_h_h_a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f"/>
  <p:tag name="KSO_WM_UNIT_INDEX" val="1_2_3_1"/>
  <p:tag name="KSO_WM_UNIT_ID" val="custom20214676_32*n_h_h_f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a"/>
  <p:tag name="KSO_WM_UNIT_INDEX" val="1_2_3_1"/>
  <p:tag name="KSO_WM_UNIT_ID" val="custom20214676_32*n_h_h_a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i"/>
  <p:tag name="KSO_WM_UNIT_INDEX" val="1_2_2"/>
  <p:tag name="KSO_WM_UNIT_ID" val="custom20214676_32*n_h_i*1_2_2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33.xml><?xml version="1.0" encoding="utf-8"?>
<p:tagLst xmlns:p="http://schemas.openxmlformats.org/presentationml/2006/main"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f"/>
  <p:tag name="KSO_WM_UNIT_INDEX" val="1_1_1"/>
  <p:tag name="KSO_WM_UNIT_ID" val="custom20214676_32*n_h_f*1_1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4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a"/>
  <p:tag name="KSO_WM_UNIT_INDEX" val="1_1_1"/>
  <p:tag name="KSO_WM_UNIT_ID" val="custom20214676_32*n_h_a*1_1_1"/>
  <p:tag name="KSO_WM_TEMPLATE_CATEGORY" val="custom"/>
  <p:tag name="KSO_WM_TEMPLATE_INDEX" val="20214676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35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2_1"/>
  <p:tag name="KSO_WM_UNIT_ID" val="custom20214676_32*n_h_h_x*1_2_2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6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1_1"/>
  <p:tag name="KSO_WM_UNIT_ID" val="custom20214676_32*n_h_h_x*1_2_1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7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4_1"/>
  <p:tag name="KSO_WM_UNIT_ID" val="custom20214676_32*n_h_h_x*1_2_4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8.xml><?xml version="1.0" encoding="utf-8"?>
<p:tagLst xmlns:p="http://schemas.openxmlformats.org/presentationml/2006/main"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n1-2"/>
  <p:tag name="KSO_WM_UNIT_TYPE" val="n_h_h_x"/>
  <p:tag name="KSO_WM_UNIT_INDEX" val="1_2_3_1"/>
  <p:tag name="KSO_WM_UNIT_ID" val="custom20214676_32*n_h_h_x*1_2_3_1"/>
  <p:tag name="KSO_WM_TEMPLATE_CATEGORY" val="custom"/>
  <p:tag name="KSO_WM_TEMPLATE_INDEX" val="20214676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8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空白演示</vt:lpstr>
      <vt:lpstr>PowerPoint 演示文稿</vt:lpstr>
      <vt:lpstr>PowerPoint 演示文稿</vt:lpstr>
      <vt:lpstr>THANK YOU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李博</cp:lastModifiedBy>
  <cp:revision>182</cp:revision>
  <dcterms:created xsi:type="dcterms:W3CDTF">2019-06-19T02:08:00Z</dcterms:created>
  <dcterms:modified xsi:type="dcterms:W3CDTF">2022-03-11T02:47:34Z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3AA635E5AFC443D5BEA34142C589BA2E</vt:lpwstr>
  </property>
</Properties>
</file>